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7280000" cx="23040000"/>
  <p:notesSz cx="6858000" cy="9144000"/>
  <p:embeddedFontLst>
    <p:embeddedFont>
      <p:font typeface="Anaheim"/>
      <p:regular r:id="rId17"/>
    </p:embeddedFont>
    <p:embeddedFont>
      <p:font typeface="Poppins"/>
      <p:regular r:id="rId18"/>
      <p:bold r:id="rId19"/>
      <p:italic r:id="rId20"/>
      <p:boldItalic r:id="rId21"/>
    </p:embeddedFont>
    <p:embeddedFont>
      <p:font typeface="Bebas Neue"/>
      <p:regular r:id="rId22"/>
    </p:embeddedFont>
    <p:embeddedFont>
      <p:font typeface="Poppins ExtraBold"/>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7257">
          <p15:clr>
            <a:srgbClr val="9AA0A6"/>
          </p15:clr>
        </p15:guide>
        <p15:guide id="2" pos="109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57"/>
        <p:guide pos="1094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11" Type="http://schemas.openxmlformats.org/officeDocument/2006/relationships/slide" Target="slides/slide6.xml"/><Relationship Id="rId22" Type="http://schemas.openxmlformats.org/officeDocument/2006/relationships/font" Target="fonts/BebasNeue-regular.fntdata"/><Relationship Id="rId10" Type="http://schemas.openxmlformats.org/officeDocument/2006/relationships/slide" Target="slides/slide5.xml"/><Relationship Id="rId21" Type="http://schemas.openxmlformats.org/officeDocument/2006/relationships/font" Target="fonts/Poppins-boldItalic.fntdata"/><Relationship Id="rId13" Type="http://schemas.openxmlformats.org/officeDocument/2006/relationships/slide" Target="slides/slide8.xml"/><Relationship Id="rId24" Type="http://schemas.openxmlformats.org/officeDocument/2006/relationships/font" Target="fonts/PoppinsExtraBold-boldItalic.fntdata"/><Relationship Id="rId12" Type="http://schemas.openxmlformats.org/officeDocument/2006/relationships/slide" Target="slides/slide7.xml"/><Relationship Id="rId23" Type="http://schemas.openxmlformats.org/officeDocument/2006/relationships/font" Target="fonts/Poppins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naheim-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oppins-bold.fntdata"/><Relationship Id="rId6" Type="http://schemas.openxmlformats.org/officeDocument/2006/relationships/slide" Target="slides/slide1.xml"/><Relationship Id="rId18"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2aa107eb1_0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2aa107eb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2aa107eb1_0_1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2aa107eb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93cd5e77e_0_14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93cd5e77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59f1a87bc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59f1a87b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2aa107eb1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2aa107e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22aa107eb1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22aa107e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22aa107eb1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22aa107eb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22aa107eb1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22aa107eb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2aa107eb1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2aa107eb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2aa107eb1_0_1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2aa107eb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5450" y="6262650"/>
            <a:ext cx="20189100" cy="3657300"/>
          </a:xfrm>
          <a:prstGeom prst="rect">
            <a:avLst/>
          </a:prstGeom>
        </p:spPr>
        <p:txBody>
          <a:bodyPr anchorCtr="0" anchor="ctr" bIns="255950" lIns="255950" spcFirstLastPara="1" rIns="255950" wrap="square" tIns="255950">
            <a:normAutofit/>
          </a:bodyPr>
          <a:lstStyle>
            <a:lvl1pPr lvl="0" algn="ctr">
              <a:lnSpc>
                <a:spcPct val="80000"/>
              </a:lnSpc>
              <a:spcBef>
                <a:spcPts val="0"/>
              </a:spcBef>
              <a:spcAft>
                <a:spcPts val="0"/>
              </a:spcAft>
              <a:buSzPts val="14600"/>
              <a:buNone/>
              <a:defRPr b="0" sz="14600"/>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p:txBody>
      </p:sp>
      <p:sp>
        <p:nvSpPr>
          <p:cNvPr id="10" name="Google Shape;10;p2"/>
          <p:cNvSpPr txBox="1"/>
          <p:nvPr>
            <p:ph idx="1" type="subTitle"/>
          </p:nvPr>
        </p:nvSpPr>
        <p:spPr>
          <a:xfrm>
            <a:off x="1425450" y="9919950"/>
            <a:ext cx="20189100" cy="1097400"/>
          </a:xfrm>
          <a:prstGeom prst="rect">
            <a:avLst/>
          </a:prstGeom>
        </p:spPr>
        <p:txBody>
          <a:bodyPr anchorCtr="0" anchor="ctr" bIns="255950" lIns="255950" spcFirstLastPara="1" rIns="255950" wrap="square" tIns="255950">
            <a:normAutofit/>
          </a:bodyPr>
          <a:lstStyle>
            <a:lvl1pPr lvl="0" algn="ctr">
              <a:lnSpc>
                <a:spcPct val="100000"/>
              </a:lnSpc>
              <a:spcBef>
                <a:spcPts val="0"/>
              </a:spcBef>
              <a:spcAft>
                <a:spcPts val="0"/>
              </a:spcAft>
              <a:buSzPts val="7800"/>
              <a:buNone/>
              <a:defRPr sz="4800"/>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p:txBody>
      </p:sp>
      <p:sp>
        <p:nvSpPr>
          <p:cNvPr id="11" name="Google Shape;11;p2"/>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12" name="Google Shape;12;p2"/>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13" name="Google Shape;13;p2"/>
          <p:cNvPicPr preferRelativeResize="0"/>
          <p:nvPr/>
        </p:nvPicPr>
        <p:blipFill>
          <a:blip r:embed="rId3">
            <a:alphaModFix/>
          </a:blip>
          <a:stretch>
            <a:fillRect/>
          </a:stretch>
        </p:blipFill>
        <p:spPr>
          <a:xfrm>
            <a:off x="13373450" y="-1353450"/>
            <a:ext cx="12304451" cy="8677626"/>
          </a:xfrm>
          <a:prstGeom prst="rect">
            <a:avLst/>
          </a:prstGeom>
          <a:noFill/>
          <a:ln>
            <a:noFill/>
          </a:ln>
        </p:spPr>
      </p:pic>
      <p:pic>
        <p:nvPicPr>
          <p:cNvPr id="14" name="Google Shape;14;p2"/>
          <p:cNvPicPr preferRelativeResize="0"/>
          <p:nvPr/>
        </p:nvPicPr>
        <p:blipFill>
          <a:blip r:embed="rId3">
            <a:alphaModFix/>
          </a:blip>
          <a:stretch>
            <a:fillRect/>
          </a:stretch>
        </p:blipFill>
        <p:spPr>
          <a:xfrm>
            <a:off x="-4548230" y="10599402"/>
            <a:ext cx="15990298" cy="1161014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1"/>
          <p:cNvSpPr txBox="1"/>
          <p:nvPr>
            <p:ph idx="1" type="body"/>
          </p:nvPr>
        </p:nvSpPr>
        <p:spPr>
          <a:xfrm>
            <a:off x="785386" y="14212955"/>
            <a:ext cx="15115200" cy="2032800"/>
          </a:xfrm>
          <a:prstGeom prst="rect">
            <a:avLst/>
          </a:prstGeom>
        </p:spPr>
        <p:txBody>
          <a:bodyPr anchorCtr="0" anchor="ctr" bIns="255950" lIns="255950" spcFirstLastPara="1" rIns="255950" wrap="square" tIns="255950">
            <a:normAutofit/>
          </a:bodyPr>
          <a:lstStyle>
            <a:lvl1pPr indent="-228600" lvl="0" marL="457200">
              <a:lnSpc>
                <a:spcPct val="100000"/>
              </a:lnSpc>
              <a:spcBef>
                <a:spcPts val="0"/>
              </a:spcBef>
              <a:spcAft>
                <a:spcPts val="0"/>
              </a:spcAft>
              <a:buSzPts val="5000"/>
              <a:buNone/>
              <a:defRPr/>
            </a:lvl1pPr>
          </a:lstStyle>
          <a:p/>
        </p:txBody>
      </p:sp>
      <p:sp>
        <p:nvSpPr>
          <p:cNvPr id="61" name="Google Shape;61;p11"/>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2"/>
          <p:cNvSpPr txBox="1"/>
          <p:nvPr>
            <p:ph hasCustomPrompt="1" type="title"/>
          </p:nvPr>
        </p:nvSpPr>
        <p:spPr>
          <a:xfrm>
            <a:off x="785386" y="3716115"/>
            <a:ext cx="21469200" cy="6596400"/>
          </a:xfrm>
          <a:prstGeom prst="rect">
            <a:avLst/>
          </a:prstGeom>
        </p:spPr>
        <p:txBody>
          <a:bodyPr anchorCtr="0" anchor="b" bIns="255950" lIns="255950" spcFirstLastPara="1" rIns="255950" wrap="square" tIns="255950">
            <a:norm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64" name="Google Shape;64;p12"/>
          <p:cNvSpPr txBox="1"/>
          <p:nvPr>
            <p:ph idx="1" type="body"/>
          </p:nvPr>
        </p:nvSpPr>
        <p:spPr>
          <a:xfrm>
            <a:off x="785386" y="10590152"/>
            <a:ext cx="21469200" cy="4370100"/>
          </a:xfrm>
          <a:prstGeom prst="rect">
            <a:avLst/>
          </a:prstGeom>
        </p:spPr>
        <p:txBody>
          <a:bodyPr anchorCtr="0" anchor="ctr" bIns="255950" lIns="255950" spcFirstLastPara="1" rIns="255950" wrap="square" tIns="255950">
            <a:normAutofit/>
          </a:bodyPr>
          <a:lstStyle>
            <a:lvl1pPr indent="-546100" lvl="0" marL="457200" algn="ctr">
              <a:spcBef>
                <a:spcPts val="0"/>
              </a:spcBef>
              <a:spcAft>
                <a:spcPts val="0"/>
              </a:spcAft>
              <a:buSzPts val="5000"/>
              <a:buChar char="●"/>
              <a:defRPr/>
            </a:lvl1pPr>
            <a:lvl2pPr indent="-476250" lvl="1" marL="914400" algn="ctr">
              <a:spcBef>
                <a:spcPts val="0"/>
              </a:spcBef>
              <a:spcAft>
                <a:spcPts val="0"/>
              </a:spcAft>
              <a:buSzPts val="3900"/>
              <a:buChar char="○"/>
              <a:defRPr/>
            </a:lvl2pPr>
            <a:lvl3pPr indent="-476250" lvl="2" marL="1371600" algn="ctr">
              <a:spcBef>
                <a:spcPts val="0"/>
              </a:spcBef>
              <a:spcAft>
                <a:spcPts val="0"/>
              </a:spcAft>
              <a:buSzPts val="3900"/>
              <a:buChar char="■"/>
              <a:defRPr/>
            </a:lvl3pPr>
            <a:lvl4pPr indent="-476250" lvl="3" marL="1828800" algn="ctr">
              <a:spcBef>
                <a:spcPts val="0"/>
              </a:spcBef>
              <a:spcAft>
                <a:spcPts val="0"/>
              </a:spcAft>
              <a:buSzPts val="3900"/>
              <a:buChar char="●"/>
              <a:defRPr/>
            </a:lvl4pPr>
            <a:lvl5pPr indent="-476250" lvl="4" marL="2286000" algn="ctr">
              <a:spcBef>
                <a:spcPts val="0"/>
              </a:spcBef>
              <a:spcAft>
                <a:spcPts val="0"/>
              </a:spcAft>
              <a:buSzPts val="3900"/>
              <a:buChar char="○"/>
              <a:defRPr/>
            </a:lvl5pPr>
            <a:lvl6pPr indent="-476250" lvl="5" marL="2743200" algn="ctr">
              <a:spcBef>
                <a:spcPts val="0"/>
              </a:spcBef>
              <a:spcAft>
                <a:spcPts val="0"/>
              </a:spcAft>
              <a:buSzPts val="3900"/>
              <a:buChar char="■"/>
              <a:defRPr/>
            </a:lvl6pPr>
            <a:lvl7pPr indent="-476250" lvl="6" marL="3200400" algn="ctr">
              <a:spcBef>
                <a:spcPts val="0"/>
              </a:spcBef>
              <a:spcAft>
                <a:spcPts val="0"/>
              </a:spcAft>
              <a:buSzPts val="3900"/>
              <a:buChar char="●"/>
              <a:defRPr/>
            </a:lvl7pPr>
            <a:lvl8pPr indent="-476250" lvl="7" marL="3657600" algn="ctr">
              <a:spcBef>
                <a:spcPts val="0"/>
              </a:spcBef>
              <a:spcAft>
                <a:spcPts val="0"/>
              </a:spcAft>
              <a:buSzPts val="3900"/>
              <a:buChar char="○"/>
              <a:defRPr/>
            </a:lvl8pPr>
            <a:lvl9pPr indent="-476250" lvl="8" marL="4114800" algn="ctr">
              <a:spcBef>
                <a:spcPts val="0"/>
              </a:spcBef>
              <a:spcAft>
                <a:spcPts val="0"/>
              </a:spcAft>
              <a:buSzPts val="3900"/>
              <a:buChar char="■"/>
              <a:defRPr/>
            </a:lvl9pPr>
          </a:lstStyle>
          <a:p/>
        </p:txBody>
      </p:sp>
      <p:sp>
        <p:nvSpPr>
          <p:cNvPr id="65" name="Google Shape;65;p12"/>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6" name="Shape 66"/>
        <p:cNvGrpSpPr/>
        <p:nvPr/>
      </p:nvGrpSpPr>
      <p:grpSpPr>
        <a:xfrm>
          <a:off x="0" y="0"/>
          <a:ext cx="0" cy="0"/>
          <a:chOff x="0" y="0"/>
          <a:chExt cx="0" cy="0"/>
        </a:xfrm>
      </p:grpSpPr>
      <p:sp>
        <p:nvSpPr>
          <p:cNvPr id="67" name="Google Shape;67;p13"/>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68" name="Shape 68"/>
        <p:cNvGrpSpPr/>
        <p:nvPr/>
      </p:nvGrpSpPr>
      <p:grpSpPr>
        <a:xfrm>
          <a:off x="0" y="0"/>
          <a:ext cx="0" cy="0"/>
          <a:chOff x="0" y="0"/>
          <a:chExt cx="0" cy="0"/>
        </a:xfrm>
      </p:grpSpPr>
      <p:sp>
        <p:nvSpPr>
          <p:cNvPr id="69" name="Google Shape;69;p14"/>
          <p:cNvSpPr txBox="1"/>
          <p:nvPr>
            <p:ph type="title"/>
          </p:nvPr>
        </p:nvSpPr>
        <p:spPr>
          <a:xfrm>
            <a:off x="457200" y="559175"/>
            <a:ext cx="21469200" cy="1494300"/>
          </a:xfrm>
          <a:prstGeom prst="rect">
            <a:avLst/>
          </a:prstGeom>
        </p:spPr>
        <p:txBody>
          <a:bodyPr anchorCtr="0" anchor="b" bIns="255950" lIns="255950" spcFirstLastPara="1" rIns="255950" wrap="square" tIns="255950">
            <a:normAutofit/>
          </a:bodyPr>
          <a:lstStyle>
            <a:lvl1pPr lvl="0" rtl="0" algn="ctr">
              <a:spcBef>
                <a:spcPts val="0"/>
              </a:spcBef>
              <a:spcAft>
                <a:spcPts val="0"/>
              </a:spcAft>
              <a:buSzPts val="9000"/>
              <a:buNone/>
              <a:defRPr sz="9020"/>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70" name="Google Shape;70;p14"/>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71" name="Google Shape;71;p14"/>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72" name="Google Shape;72;p14"/>
          <p:cNvPicPr preferRelativeResize="0"/>
          <p:nvPr/>
        </p:nvPicPr>
        <p:blipFill>
          <a:blip r:embed="rId3">
            <a:alphaModFix/>
          </a:blip>
          <a:stretch>
            <a:fillRect/>
          </a:stretch>
        </p:blipFill>
        <p:spPr>
          <a:xfrm>
            <a:off x="16667300" y="-4039850"/>
            <a:ext cx="12304451" cy="8677626"/>
          </a:xfrm>
          <a:prstGeom prst="rect">
            <a:avLst/>
          </a:prstGeom>
          <a:noFill/>
          <a:ln>
            <a:noFill/>
          </a:ln>
        </p:spPr>
      </p:pic>
      <p:pic>
        <p:nvPicPr>
          <p:cNvPr id="73" name="Google Shape;73;p14"/>
          <p:cNvPicPr preferRelativeResize="0"/>
          <p:nvPr/>
        </p:nvPicPr>
        <p:blipFill>
          <a:blip r:embed="rId3">
            <a:alphaModFix/>
          </a:blip>
          <a:stretch>
            <a:fillRect/>
          </a:stretch>
        </p:blipFill>
        <p:spPr>
          <a:xfrm>
            <a:off x="-7614155" y="-5634498"/>
            <a:ext cx="15990298" cy="11610143"/>
          </a:xfrm>
          <a:prstGeom prst="rect">
            <a:avLst/>
          </a:prstGeom>
          <a:noFill/>
          <a:ln>
            <a:noFill/>
          </a:ln>
        </p:spPr>
      </p:pic>
      <p:sp>
        <p:nvSpPr>
          <p:cNvPr id="74" name="Google Shape;74;p14"/>
          <p:cNvSpPr/>
          <p:nvPr/>
        </p:nvSpPr>
        <p:spPr>
          <a:xfrm>
            <a:off x="6053059" y="4111475"/>
            <a:ext cx="10927800" cy="12713400"/>
          </a:xfrm>
          <a:prstGeom prst="rect">
            <a:avLst/>
          </a:prstGeom>
          <a:solidFill>
            <a:srgbClr val="031330">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457200" y="4111475"/>
            <a:ext cx="5331900" cy="12713400"/>
          </a:xfrm>
          <a:prstGeom prst="rect">
            <a:avLst/>
          </a:prstGeom>
          <a:solidFill>
            <a:srgbClr val="031330">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17244725" y="4111475"/>
            <a:ext cx="5331900" cy="12713400"/>
          </a:xfrm>
          <a:prstGeom prst="rect">
            <a:avLst/>
          </a:prstGeom>
          <a:solidFill>
            <a:srgbClr val="031330">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18" name="Google Shape;18;p3"/>
          <p:cNvSpPr txBox="1"/>
          <p:nvPr>
            <p:ph idx="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20" name="Google Shape;20;p3"/>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1" name="Google Shape;21;p3"/>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0" y="0"/>
            <a:ext cx="23040000" cy="17280000"/>
          </a:xfrm>
          <a:prstGeom prst="rect">
            <a:avLst/>
          </a:prstGeom>
          <a:noFill/>
          <a:ln>
            <a:noFill/>
          </a:ln>
        </p:spPr>
      </p:pic>
      <p:sp>
        <p:nvSpPr>
          <p:cNvPr id="24" name="Google Shape;24;p4"/>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
        <p:nvSpPr>
          <p:cNvPr id="25" name="Google Shape;25;p4"/>
          <p:cNvSpPr txBox="1"/>
          <p:nvPr>
            <p:ph idx="1" type="body"/>
          </p:nvPr>
        </p:nvSpPr>
        <p:spPr>
          <a:xfrm>
            <a:off x="785375" y="3419000"/>
            <a:ext cx="21469200" cy="11930400"/>
          </a:xfrm>
          <a:prstGeom prst="rect">
            <a:avLst/>
          </a:prstGeom>
        </p:spPr>
        <p:txBody>
          <a:bodyPr anchorCtr="0" anchor="t" bIns="255950" lIns="255950" spcFirstLastPara="1" rIns="255950" wrap="square" tIns="255950">
            <a:normAutofit/>
          </a:bodyPr>
          <a:lstStyle>
            <a:lvl1pPr indent="-450850" lvl="0" marL="457200">
              <a:lnSpc>
                <a:spcPct val="100000"/>
              </a:lnSpc>
              <a:spcBef>
                <a:spcPts val="0"/>
              </a:spcBef>
              <a:spcAft>
                <a:spcPts val="0"/>
              </a:spcAft>
              <a:buClr>
                <a:schemeClr val="accent1"/>
              </a:buClr>
              <a:buSzPts val="3500"/>
              <a:buFont typeface="Roboto"/>
              <a:buChar char="●"/>
              <a:defRPr sz="3500"/>
            </a:lvl1pPr>
            <a:lvl2pPr indent="-264160" lvl="1" marL="914400">
              <a:spcBef>
                <a:spcPts val="0"/>
              </a:spcBef>
              <a:spcAft>
                <a:spcPts val="0"/>
              </a:spcAft>
              <a:buSzPts val="560"/>
              <a:buFont typeface="Roboto"/>
              <a:buChar char="○"/>
              <a:defRPr/>
            </a:lvl2pPr>
            <a:lvl3pPr indent="-264160" lvl="2" marL="1371600">
              <a:spcBef>
                <a:spcPts val="0"/>
              </a:spcBef>
              <a:spcAft>
                <a:spcPts val="0"/>
              </a:spcAft>
              <a:buSzPts val="560"/>
              <a:buFont typeface="Roboto"/>
              <a:buChar char="■"/>
              <a:defRPr/>
            </a:lvl3pPr>
            <a:lvl4pPr indent="-264160" lvl="3" marL="1828800">
              <a:spcBef>
                <a:spcPts val="0"/>
              </a:spcBef>
              <a:spcAft>
                <a:spcPts val="0"/>
              </a:spcAft>
              <a:buSzPts val="560"/>
              <a:buFont typeface="Roboto"/>
              <a:buChar char="●"/>
              <a:defRPr/>
            </a:lvl4pPr>
            <a:lvl5pPr indent="-264160" lvl="4" marL="2286000">
              <a:spcBef>
                <a:spcPts val="0"/>
              </a:spcBef>
              <a:spcAft>
                <a:spcPts val="0"/>
              </a:spcAft>
              <a:buSzPts val="560"/>
              <a:buFont typeface="Roboto"/>
              <a:buChar char="○"/>
              <a:defRPr/>
            </a:lvl5pPr>
            <a:lvl6pPr indent="-264160" lvl="5" marL="2743200">
              <a:spcBef>
                <a:spcPts val="0"/>
              </a:spcBef>
              <a:spcAft>
                <a:spcPts val="0"/>
              </a:spcAft>
              <a:buSzPts val="560"/>
              <a:buFont typeface="Roboto"/>
              <a:buChar char="■"/>
              <a:defRPr/>
            </a:lvl6pPr>
            <a:lvl7pPr indent="-264160" lvl="6" marL="3200400">
              <a:spcBef>
                <a:spcPts val="0"/>
              </a:spcBef>
              <a:spcAft>
                <a:spcPts val="0"/>
              </a:spcAft>
              <a:buSzPts val="560"/>
              <a:buFont typeface="Roboto"/>
              <a:buChar char="●"/>
              <a:defRPr/>
            </a:lvl7pPr>
            <a:lvl8pPr indent="-264159" lvl="7" marL="3657600">
              <a:spcBef>
                <a:spcPts val="0"/>
              </a:spcBef>
              <a:spcAft>
                <a:spcPts val="0"/>
              </a:spcAft>
              <a:buSzPts val="560"/>
              <a:buFont typeface="Roboto"/>
              <a:buChar char="○"/>
              <a:defRPr/>
            </a:lvl8pPr>
            <a:lvl9pPr indent="-264159" lvl="8" marL="4114800">
              <a:spcBef>
                <a:spcPts val="0"/>
              </a:spcBef>
              <a:spcAft>
                <a:spcPts val="0"/>
              </a:spcAft>
              <a:buSzPts val="560"/>
              <a:buFont typeface="Roboto"/>
              <a:buChar char="■"/>
              <a:defRPr/>
            </a:lvl9pPr>
          </a:lstStyle>
          <a:p/>
        </p:txBody>
      </p:sp>
      <p:sp>
        <p:nvSpPr>
          <p:cNvPr id="26" name="Google Shape;26;p4"/>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7" name="Google Shape;27;p4"/>
          <p:cNvPicPr preferRelativeResize="0"/>
          <p:nvPr/>
        </p:nvPicPr>
        <p:blipFill>
          <a:blip r:embed="rId3">
            <a:alphaModFix/>
          </a:blip>
          <a:stretch>
            <a:fillRect/>
          </a:stretch>
        </p:blipFill>
        <p:spPr>
          <a:xfrm>
            <a:off x="15034095" y="10235027"/>
            <a:ext cx="15990298" cy="11610143"/>
          </a:xfrm>
          <a:prstGeom prst="rect">
            <a:avLst/>
          </a:prstGeom>
          <a:noFill/>
          <a:ln>
            <a:noFill/>
          </a:ln>
        </p:spPr>
      </p:pic>
      <p:pic>
        <p:nvPicPr>
          <p:cNvPr id="28" name="Google Shape;28;p4"/>
          <p:cNvPicPr preferRelativeResize="0"/>
          <p:nvPr/>
        </p:nvPicPr>
        <p:blipFill>
          <a:blip r:embed="rId3">
            <a:alphaModFix/>
          </a:blip>
          <a:stretch>
            <a:fillRect/>
          </a:stretch>
        </p:blipFill>
        <p:spPr>
          <a:xfrm>
            <a:off x="-5296150" y="-2339600"/>
            <a:ext cx="12304451" cy="8677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lvl1pPr lvl="0">
              <a:spcBef>
                <a:spcPts val="0"/>
              </a:spcBef>
              <a:spcAft>
                <a:spcPts val="0"/>
              </a:spcAft>
              <a:buSzPts val="9000"/>
              <a:buNone/>
              <a:defRPr/>
            </a:lvl1pPr>
            <a:lvl2pPr lvl="1">
              <a:spcBef>
                <a:spcPts val="0"/>
              </a:spcBef>
              <a:spcAft>
                <a:spcPts val="0"/>
              </a:spcAft>
              <a:buSzPts val="7800"/>
              <a:buNone/>
              <a:defRPr/>
            </a:lvl2pPr>
            <a:lvl3pPr lvl="2">
              <a:spcBef>
                <a:spcPts val="0"/>
              </a:spcBef>
              <a:spcAft>
                <a:spcPts val="0"/>
              </a:spcAft>
              <a:buSzPts val="7800"/>
              <a:buNone/>
              <a:defRPr/>
            </a:lvl3pPr>
            <a:lvl4pPr lvl="3">
              <a:spcBef>
                <a:spcPts val="0"/>
              </a:spcBef>
              <a:spcAft>
                <a:spcPts val="0"/>
              </a:spcAft>
              <a:buSzPts val="7800"/>
              <a:buNone/>
              <a:defRPr/>
            </a:lvl4pPr>
            <a:lvl5pPr lvl="4">
              <a:spcBef>
                <a:spcPts val="0"/>
              </a:spcBef>
              <a:spcAft>
                <a:spcPts val="0"/>
              </a:spcAft>
              <a:buSzPts val="7800"/>
              <a:buNone/>
              <a:defRPr/>
            </a:lvl5pPr>
            <a:lvl6pPr lvl="5">
              <a:spcBef>
                <a:spcPts val="0"/>
              </a:spcBef>
              <a:spcAft>
                <a:spcPts val="0"/>
              </a:spcAft>
              <a:buSzPts val="7800"/>
              <a:buNone/>
              <a:defRPr/>
            </a:lvl6pPr>
            <a:lvl7pPr lvl="6">
              <a:spcBef>
                <a:spcPts val="0"/>
              </a:spcBef>
              <a:spcAft>
                <a:spcPts val="0"/>
              </a:spcAft>
              <a:buSzPts val="7800"/>
              <a:buNone/>
              <a:defRPr/>
            </a:lvl7pPr>
            <a:lvl8pPr lvl="7">
              <a:spcBef>
                <a:spcPts val="0"/>
              </a:spcBef>
              <a:spcAft>
                <a:spcPts val="0"/>
              </a:spcAft>
              <a:buSzPts val="7800"/>
              <a:buNone/>
              <a:defRPr/>
            </a:lvl8pPr>
            <a:lvl9pPr lvl="8">
              <a:spcBef>
                <a:spcPts val="0"/>
              </a:spcBef>
              <a:spcAft>
                <a:spcPts val="0"/>
              </a:spcAft>
              <a:buSzPts val="7800"/>
              <a:buNone/>
              <a:defRPr/>
            </a:lvl9pPr>
          </a:lstStyle>
          <a:p/>
        </p:txBody>
      </p:sp>
      <p:sp>
        <p:nvSpPr>
          <p:cNvPr id="31" name="Google Shape;31;p5"/>
          <p:cNvSpPr txBox="1"/>
          <p:nvPr>
            <p:ph idx="1" type="body"/>
          </p:nvPr>
        </p:nvSpPr>
        <p:spPr>
          <a:xfrm>
            <a:off x="785386" y="3871832"/>
            <a:ext cx="10078500" cy="11477700"/>
          </a:xfrm>
          <a:prstGeom prst="rect">
            <a:avLst/>
          </a:prstGeom>
        </p:spPr>
        <p:txBody>
          <a:bodyPr anchorCtr="0" anchor="ctr" bIns="255950" lIns="255950" spcFirstLastPara="1" rIns="255950" wrap="square" tIns="255950">
            <a:normAutofit/>
          </a:bodyPr>
          <a:lstStyle>
            <a:lvl1pPr indent="-476250" lvl="0" marL="457200">
              <a:spcBef>
                <a:spcPts val="0"/>
              </a:spcBef>
              <a:spcAft>
                <a:spcPts val="0"/>
              </a:spcAft>
              <a:buSzPts val="3900"/>
              <a:buChar char="●"/>
              <a:defRPr sz="39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32" name="Google Shape;32;p5"/>
          <p:cNvSpPr txBox="1"/>
          <p:nvPr>
            <p:ph idx="2" type="body"/>
          </p:nvPr>
        </p:nvSpPr>
        <p:spPr>
          <a:xfrm>
            <a:off x="12176126" y="3871832"/>
            <a:ext cx="10078500" cy="11477700"/>
          </a:xfrm>
          <a:prstGeom prst="rect">
            <a:avLst/>
          </a:prstGeom>
        </p:spPr>
        <p:txBody>
          <a:bodyPr anchorCtr="0" anchor="ctr" bIns="255950" lIns="255950" spcFirstLastPara="1" rIns="255950" wrap="square" tIns="255950">
            <a:normAutofit/>
          </a:bodyPr>
          <a:lstStyle>
            <a:lvl1pPr indent="-476250" lvl="0" marL="457200">
              <a:spcBef>
                <a:spcPts val="0"/>
              </a:spcBef>
              <a:spcAft>
                <a:spcPts val="0"/>
              </a:spcAft>
              <a:buSzPts val="3900"/>
              <a:buChar char="●"/>
              <a:defRPr sz="39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33" name="Google Shape;33;p5"/>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0" y="0"/>
            <a:ext cx="23040000" cy="17280000"/>
          </a:xfrm>
          <a:prstGeom prst="rect">
            <a:avLst/>
          </a:prstGeom>
          <a:noFill/>
          <a:ln>
            <a:noFill/>
          </a:ln>
        </p:spPr>
      </p:pic>
      <p:sp>
        <p:nvSpPr>
          <p:cNvPr id="36" name="Google Shape;36;p6"/>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37" name="Google Shape;37;p6"/>
          <p:cNvPicPr preferRelativeResize="0"/>
          <p:nvPr/>
        </p:nvPicPr>
        <p:blipFill>
          <a:blip r:embed="rId3">
            <a:alphaModFix/>
          </a:blip>
          <a:stretch>
            <a:fillRect/>
          </a:stretch>
        </p:blipFill>
        <p:spPr>
          <a:xfrm>
            <a:off x="16667300" y="-4039850"/>
            <a:ext cx="12304451" cy="8677626"/>
          </a:xfrm>
          <a:prstGeom prst="rect">
            <a:avLst/>
          </a:prstGeom>
          <a:noFill/>
          <a:ln>
            <a:noFill/>
          </a:ln>
        </p:spPr>
      </p:pic>
      <p:pic>
        <p:nvPicPr>
          <p:cNvPr id="38" name="Google Shape;38;p6"/>
          <p:cNvPicPr preferRelativeResize="0"/>
          <p:nvPr/>
        </p:nvPicPr>
        <p:blipFill>
          <a:blip r:embed="rId3">
            <a:alphaModFix/>
          </a:blip>
          <a:stretch>
            <a:fillRect/>
          </a:stretch>
        </p:blipFill>
        <p:spPr>
          <a:xfrm>
            <a:off x="-7614155" y="-5634498"/>
            <a:ext cx="15990298" cy="11610143"/>
          </a:xfrm>
          <a:prstGeom prst="rect">
            <a:avLst/>
          </a:prstGeom>
          <a:noFill/>
          <a:ln>
            <a:noFill/>
          </a:ln>
        </p:spPr>
      </p:pic>
      <p:sp>
        <p:nvSpPr>
          <p:cNvPr id="39" name="Google Shape;39;p6"/>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0" name="Shape 40"/>
        <p:cNvGrpSpPr/>
        <p:nvPr/>
      </p:nvGrpSpPr>
      <p:grpSpPr>
        <a:xfrm>
          <a:off x="0" y="0"/>
          <a:ext cx="0" cy="0"/>
          <a:chOff x="0" y="0"/>
          <a:chExt cx="0" cy="0"/>
        </a:xfrm>
      </p:grpSpPr>
      <p:sp>
        <p:nvSpPr>
          <p:cNvPr id="41" name="Google Shape;41;p7"/>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2" name="Google Shape;42;p7"/>
          <p:cNvSpPr txBox="1"/>
          <p:nvPr>
            <p:ph type="title"/>
          </p:nvPr>
        </p:nvSpPr>
        <p:spPr>
          <a:xfrm>
            <a:off x="785386" y="1495097"/>
            <a:ext cx="21469200" cy="1923900"/>
          </a:xfrm>
          <a:prstGeom prst="rect">
            <a:avLst/>
          </a:prstGeom>
        </p:spPr>
        <p:txBody>
          <a:bodyPr anchorCtr="0" anchor="ctr" bIns="255950" lIns="255950" spcFirstLastPara="1" rIns="255950" wrap="square" tIns="255950">
            <a:normAutofit/>
          </a:bodyPr>
          <a:lstStyle>
            <a:lvl1pPr lvl="0" rtl="0" algn="ctr">
              <a:spcBef>
                <a:spcPts val="0"/>
              </a:spcBef>
              <a:spcAft>
                <a:spcPts val="0"/>
              </a:spcAft>
              <a:buSzPts val="90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p:txBody>
      </p:sp>
      <p:pic>
        <p:nvPicPr>
          <p:cNvPr id="43" name="Google Shape;43;p7"/>
          <p:cNvPicPr preferRelativeResize="0"/>
          <p:nvPr/>
        </p:nvPicPr>
        <p:blipFill>
          <a:blip r:embed="rId2">
            <a:alphaModFix/>
          </a:blip>
          <a:stretch>
            <a:fillRect/>
          </a:stretch>
        </p:blipFill>
        <p:spPr>
          <a:xfrm>
            <a:off x="0" y="0"/>
            <a:ext cx="23040000" cy="17280000"/>
          </a:xfrm>
          <a:prstGeom prst="rect">
            <a:avLst/>
          </a:prstGeom>
          <a:noFill/>
          <a:ln>
            <a:noFill/>
          </a:ln>
        </p:spPr>
      </p:pic>
      <p:pic>
        <p:nvPicPr>
          <p:cNvPr id="44" name="Google Shape;44;p7"/>
          <p:cNvPicPr preferRelativeResize="0"/>
          <p:nvPr/>
        </p:nvPicPr>
        <p:blipFill>
          <a:blip r:embed="rId3">
            <a:alphaModFix/>
          </a:blip>
          <a:stretch>
            <a:fillRect/>
          </a:stretch>
        </p:blipFill>
        <p:spPr>
          <a:xfrm>
            <a:off x="-6241580" y="-4947010"/>
            <a:ext cx="15990298" cy="11610143"/>
          </a:xfrm>
          <a:prstGeom prst="rect">
            <a:avLst/>
          </a:prstGeom>
          <a:noFill/>
          <a:ln>
            <a:noFill/>
          </a:ln>
        </p:spPr>
      </p:pic>
      <p:pic>
        <p:nvPicPr>
          <p:cNvPr id="45" name="Google Shape;45;p7"/>
          <p:cNvPicPr preferRelativeResize="0"/>
          <p:nvPr/>
        </p:nvPicPr>
        <p:blipFill>
          <a:blip r:embed="rId3">
            <a:alphaModFix/>
          </a:blip>
          <a:stretch>
            <a:fillRect/>
          </a:stretch>
        </p:blipFill>
        <p:spPr>
          <a:xfrm>
            <a:off x="14559588" y="-1852388"/>
            <a:ext cx="12304451" cy="86776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8"/>
          <p:cNvSpPr txBox="1"/>
          <p:nvPr>
            <p:ph type="title"/>
          </p:nvPr>
        </p:nvSpPr>
        <p:spPr>
          <a:xfrm>
            <a:off x="785386" y="1866583"/>
            <a:ext cx="7075200" cy="2538900"/>
          </a:xfrm>
          <a:prstGeom prst="rect">
            <a:avLst/>
          </a:prstGeom>
        </p:spPr>
        <p:txBody>
          <a:bodyPr anchorCtr="0" anchor="b" bIns="255950" lIns="255950" spcFirstLastPara="1" rIns="255950" wrap="square" tIns="255950">
            <a:norm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p:txBody>
      </p:sp>
      <p:sp>
        <p:nvSpPr>
          <p:cNvPr id="48" name="Google Shape;48;p8"/>
          <p:cNvSpPr txBox="1"/>
          <p:nvPr>
            <p:ph idx="1" type="body"/>
          </p:nvPr>
        </p:nvSpPr>
        <p:spPr>
          <a:xfrm>
            <a:off x="785386" y="4668472"/>
            <a:ext cx="7075200" cy="10681500"/>
          </a:xfrm>
          <a:prstGeom prst="rect">
            <a:avLst/>
          </a:prstGeom>
        </p:spPr>
        <p:txBody>
          <a:bodyPr anchorCtr="0" anchor="ctr" bIns="255950" lIns="255950" spcFirstLastPara="1" rIns="255950" wrap="square" tIns="255950">
            <a:normAutofit/>
          </a:bodyPr>
          <a:lstStyle>
            <a:lvl1pPr indent="-444500" lvl="0" marL="457200">
              <a:spcBef>
                <a:spcPts val="0"/>
              </a:spcBef>
              <a:spcAft>
                <a:spcPts val="0"/>
              </a:spcAft>
              <a:buSzPts val="3400"/>
              <a:buChar char="●"/>
              <a:defRPr sz="34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49" name="Google Shape;49;p8"/>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9"/>
          <p:cNvSpPr txBox="1"/>
          <p:nvPr>
            <p:ph type="title"/>
          </p:nvPr>
        </p:nvSpPr>
        <p:spPr>
          <a:xfrm>
            <a:off x="1235276" y="1512315"/>
            <a:ext cx="16044900" cy="13743300"/>
          </a:xfrm>
          <a:prstGeom prst="rect">
            <a:avLst/>
          </a:prstGeom>
        </p:spPr>
        <p:txBody>
          <a:bodyPr anchorCtr="0" anchor="ctr" bIns="255950" lIns="255950" spcFirstLastPara="1" rIns="255950" wrap="square" tIns="255950">
            <a:normAutofit/>
          </a:bodyPr>
          <a:lstStyle>
            <a:lvl1pPr lvl="0">
              <a:spcBef>
                <a:spcPts val="0"/>
              </a:spcBef>
              <a:spcAft>
                <a:spcPts val="0"/>
              </a:spcAft>
              <a:buSzPts val="13400"/>
              <a:buNone/>
              <a:defRPr sz="13400"/>
            </a:lvl1pPr>
            <a:lvl2pPr lvl="1">
              <a:spcBef>
                <a:spcPts val="0"/>
              </a:spcBef>
              <a:spcAft>
                <a:spcPts val="0"/>
              </a:spcAft>
              <a:buSzPts val="13400"/>
              <a:buNone/>
              <a:defRPr sz="13400"/>
            </a:lvl2pPr>
            <a:lvl3pPr lvl="2">
              <a:spcBef>
                <a:spcPts val="0"/>
              </a:spcBef>
              <a:spcAft>
                <a:spcPts val="0"/>
              </a:spcAft>
              <a:buSzPts val="13400"/>
              <a:buNone/>
              <a:defRPr sz="13400"/>
            </a:lvl3pPr>
            <a:lvl4pPr lvl="3">
              <a:spcBef>
                <a:spcPts val="0"/>
              </a:spcBef>
              <a:spcAft>
                <a:spcPts val="0"/>
              </a:spcAft>
              <a:buSzPts val="13400"/>
              <a:buNone/>
              <a:defRPr sz="13400"/>
            </a:lvl4pPr>
            <a:lvl5pPr lvl="4">
              <a:spcBef>
                <a:spcPts val="0"/>
              </a:spcBef>
              <a:spcAft>
                <a:spcPts val="0"/>
              </a:spcAft>
              <a:buSzPts val="13400"/>
              <a:buNone/>
              <a:defRPr sz="13400"/>
            </a:lvl5pPr>
            <a:lvl6pPr lvl="5">
              <a:spcBef>
                <a:spcPts val="0"/>
              </a:spcBef>
              <a:spcAft>
                <a:spcPts val="0"/>
              </a:spcAft>
              <a:buSzPts val="13400"/>
              <a:buNone/>
              <a:defRPr sz="13400"/>
            </a:lvl6pPr>
            <a:lvl7pPr lvl="6">
              <a:spcBef>
                <a:spcPts val="0"/>
              </a:spcBef>
              <a:spcAft>
                <a:spcPts val="0"/>
              </a:spcAft>
              <a:buSzPts val="13400"/>
              <a:buNone/>
              <a:defRPr sz="13400"/>
            </a:lvl7pPr>
            <a:lvl8pPr lvl="7">
              <a:spcBef>
                <a:spcPts val="0"/>
              </a:spcBef>
              <a:spcAft>
                <a:spcPts val="0"/>
              </a:spcAft>
              <a:buSzPts val="13400"/>
              <a:buNone/>
              <a:defRPr sz="13400"/>
            </a:lvl8pPr>
            <a:lvl9pPr lvl="8">
              <a:spcBef>
                <a:spcPts val="0"/>
              </a:spcBef>
              <a:spcAft>
                <a:spcPts val="0"/>
              </a:spcAft>
              <a:buSzPts val="13400"/>
              <a:buNone/>
              <a:defRPr sz="13400"/>
            </a:lvl9pPr>
          </a:lstStyle>
          <a:p/>
        </p:txBody>
      </p:sp>
      <p:sp>
        <p:nvSpPr>
          <p:cNvPr id="52" name="Google Shape;52;p9"/>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sp>
        <p:nvSpPr>
          <p:cNvPr id="54" name="Google Shape;54;p10"/>
          <p:cNvSpPr/>
          <p:nvPr/>
        </p:nvSpPr>
        <p:spPr>
          <a:xfrm>
            <a:off x="11520000" y="-420"/>
            <a:ext cx="11520000" cy="17280000"/>
          </a:xfrm>
          <a:prstGeom prst="rect">
            <a:avLst/>
          </a:prstGeom>
          <a:solidFill>
            <a:schemeClr val="lt2"/>
          </a:solidFill>
          <a:ln>
            <a:noFill/>
          </a:ln>
        </p:spPr>
        <p:txBody>
          <a:bodyPr anchorCtr="0" anchor="ctr" bIns="255950" lIns="255950" spcFirstLastPara="1" rIns="255950" wrap="square" tIns="255950">
            <a:noAutofit/>
          </a:bodyPr>
          <a:lstStyle/>
          <a:p>
            <a:pPr indent="0" lvl="0" marL="0" rtl="0" algn="l">
              <a:spcBef>
                <a:spcPts val="0"/>
              </a:spcBef>
              <a:spcAft>
                <a:spcPts val="0"/>
              </a:spcAft>
              <a:buNone/>
            </a:pPr>
            <a:r>
              <a:t/>
            </a:r>
            <a:endParaRPr/>
          </a:p>
        </p:txBody>
      </p:sp>
      <p:sp>
        <p:nvSpPr>
          <p:cNvPr id="55" name="Google Shape;55;p10"/>
          <p:cNvSpPr txBox="1"/>
          <p:nvPr>
            <p:ph type="title"/>
          </p:nvPr>
        </p:nvSpPr>
        <p:spPr>
          <a:xfrm>
            <a:off x="668976" y="4142950"/>
            <a:ext cx="10192500" cy="4980000"/>
          </a:xfrm>
          <a:prstGeom prst="rect">
            <a:avLst/>
          </a:prstGeom>
        </p:spPr>
        <p:txBody>
          <a:bodyPr anchorCtr="0" anchor="b" bIns="255950" lIns="255950" spcFirstLastPara="1" rIns="255950" wrap="square" tIns="255950">
            <a:norm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p:txBody>
      </p:sp>
      <p:sp>
        <p:nvSpPr>
          <p:cNvPr id="56" name="Google Shape;56;p10"/>
          <p:cNvSpPr txBox="1"/>
          <p:nvPr>
            <p:ph idx="1" type="subTitle"/>
          </p:nvPr>
        </p:nvSpPr>
        <p:spPr>
          <a:xfrm>
            <a:off x="668976" y="9417155"/>
            <a:ext cx="10192500" cy="4149300"/>
          </a:xfrm>
          <a:prstGeom prst="rect">
            <a:avLst/>
          </a:prstGeom>
        </p:spPr>
        <p:txBody>
          <a:bodyPr anchorCtr="0" anchor="ctr" bIns="255950" lIns="255950" spcFirstLastPara="1" rIns="255950" wrap="square" tIns="255950">
            <a:norm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p:txBody>
      </p:sp>
      <p:sp>
        <p:nvSpPr>
          <p:cNvPr id="57" name="Google Shape;57;p10"/>
          <p:cNvSpPr txBox="1"/>
          <p:nvPr>
            <p:ph idx="2" type="body"/>
          </p:nvPr>
        </p:nvSpPr>
        <p:spPr>
          <a:xfrm>
            <a:off x="12445984" y="2432588"/>
            <a:ext cx="9668100" cy="12414000"/>
          </a:xfrm>
          <a:prstGeom prst="rect">
            <a:avLst/>
          </a:prstGeom>
        </p:spPr>
        <p:txBody>
          <a:bodyPr anchorCtr="0" anchor="ctr" bIns="255950" lIns="255950" spcFirstLastPara="1" rIns="255950" wrap="square" tIns="255950">
            <a:normAutofit/>
          </a:bodyPr>
          <a:lstStyle>
            <a:lvl1pPr indent="-546100" lvl="0" marL="457200">
              <a:spcBef>
                <a:spcPts val="0"/>
              </a:spcBef>
              <a:spcAft>
                <a:spcPts val="0"/>
              </a:spcAft>
              <a:buSzPts val="5000"/>
              <a:buChar char="●"/>
              <a:defRPr/>
            </a:lvl1pPr>
            <a:lvl2pPr indent="-476250" lvl="1" marL="914400">
              <a:spcBef>
                <a:spcPts val="0"/>
              </a:spcBef>
              <a:spcAft>
                <a:spcPts val="0"/>
              </a:spcAft>
              <a:buSzPts val="3900"/>
              <a:buChar char="○"/>
              <a:defRPr/>
            </a:lvl2pPr>
            <a:lvl3pPr indent="-476250" lvl="2" marL="1371600">
              <a:spcBef>
                <a:spcPts val="0"/>
              </a:spcBef>
              <a:spcAft>
                <a:spcPts val="0"/>
              </a:spcAft>
              <a:buSzPts val="3900"/>
              <a:buChar char="■"/>
              <a:defRPr/>
            </a:lvl3pPr>
            <a:lvl4pPr indent="-476250" lvl="3" marL="1828800">
              <a:spcBef>
                <a:spcPts val="0"/>
              </a:spcBef>
              <a:spcAft>
                <a:spcPts val="0"/>
              </a:spcAft>
              <a:buSzPts val="3900"/>
              <a:buChar char="●"/>
              <a:defRPr/>
            </a:lvl4pPr>
            <a:lvl5pPr indent="-476250" lvl="4" marL="2286000">
              <a:spcBef>
                <a:spcPts val="0"/>
              </a:spcBef>
              <a:spcAft>
                <a:spcPts val="0"/>
              </a:spcAft>
              <a:buSzPts val="3900"/>
              <a:buChar char="○"/>
              <a:defRPr/>
            </a:lvl5pPr>
            <a:lvl6pPr indent="-476250" lvl="5" marL="2743200">
              <a:spcBef>
                <a:spcPts val="0"/>
              </a:spcBef>
              <a:spcAft>
                <a:spcPts val="0"/>
              </a:spcAft>
              <a:buSzPts val="3900"/>
              <a:buChar char="■"/>
              <a:defRPr/>
            </a:lvl6pPr>
            <a:lvl7pPr indent="-476250" lvl="6" marL="3200400">
              <a:spcBef>
                <a:spcPts val="0"/>
              </a:spcBef>
              <a:spcAft>
                <a:spcPts val="0"/>
              </a:spcAft>
              <a:buSzPts val="3900"/>
              <a:buChar char="●"/>
              <a:defRPr/>
            </a:lvl7pPr>
            <a:lvl8pPr indent="-476250" lvl="7" marL="3657600">
              <a:spcBef>
                <a:spcPts val="0"/>
              </a:spcBef>
              <a:spcAft>
                <a:spcPts val="0"/>
              </a:spcAft>
              <a:buSzPts val="3900"/>
              <a:buChar char="○"/>
              <a:defRPr/>
            </a:lvl8pPr>
            <a:lvl9pPr indent="-476250" lvl="8" marL="4114800">
              <a:spcBef>
                <a:spcPts val="0"/>
              </a:spcBef>
              <a:spcAft>
                <a:spcPts val="0"/>
              </a:spcAft>
              <a:buSzPts val="3900"/>
              <a:buChar char="■"/>
              <a:defRPr/>
            </a:lvl9pPr>
          </a:lstStyle>
          <a:p/>
        </p:txBody>
      </p:sp>
      <p:sp>
        <p:nvSpPr>
          <p:cNvPr id="58" name="Google Shape;58;p10"/>
          <p:cNvSpPr txBox="1"/>
          <p:nvPr>
            <p:ph idx="12" type="sldNum"/>
          </p:nvPr>
        </p:nvSpPr>
        <p:spPr>
          <a:xfrm>
            <a:off x="21347925" y="15666450"/>
            <a:ext cx="1382700" cy="13224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5386" y="1495097"/>
            <a:ext cx="21469200" cy="1923900"/>
          </a:xfrm>
          <a:prstGeom prst="rect">
            <a:avLst/>
          </a:prstGeom>
          <a:noFill/>
          <a:ln>
            <a:noFill/>
          </a:ln>
        </p:spPr>
        <p:txBody>
          <a:bodyPr anchorCtr="0" anchor="ctr" bIns="255950" lIns="255950" spcFirstLastPara="1" rIns="255950" wrap="square" tIns="255950">
            <a:normAutofit/>
          </a:bodyPr>
          <a:lstStyle>
            <a:lvl1pPr lvl="0" algn="ctr">
              <a:spcBef>
                <a:spcPts val="0"/>
              </a:spcBef>
              <a:spcAft>
                <a:spcPts val="0"/>
              </a:spcAft>
              <a:buClr>
                <a:schemeClr val="accent1"/>
              </a:buClr>
              <a:buSzPts val="9000"/>
              <a:buFont typeface="Poppins ExtraBold"/>
              <a:buNone/>
              <a:defRPr sz="9000">
                <a:solidFill>
                  <a:schemeClr val="accent1"/>
                </a:solidFill>
                <a:latin typeface="Poppins ExtraBold"/>
                <a:ea typeface="Poppins ExtraBold"/>
                <a:cs typeface="Poppins ExtraBold"/>
                <a:sym typeface="Poppins ExtraBold"/>
              </a:defRPr>
            </a:lvl1pPr>
            <a:lvl2pPr lvl="1">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2pPr>
            <a:lvl3pPr lvl="2">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3pPr>
            <a:lvl4pPr lvl="3">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4pPr>
            <a:lvl5pPr lvl="4">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5pPr>
            <a:lvl6pPr lvl="5">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6pPr>
            <a:lvl7pPr lvl="6">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7pPr>
            <a:lvl8pPr lvl="7">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8pPr>
            <a:lvl9pPr lvl="8">
              <a:spcBef>
                <a:spcPts val="0"/>
              </a:spcBef>
              <a:spcAft>
                <a:spcPts val="0"/>
              </a:spcAft>
              <a:buClr>
                <a:schemeClr val="dk1"/>
              </a:buClr>
              <a:buSzPts val="7800"/>
              <a:buFont typeface="Bebas Neue"/>
              <a:buNone/>
              <a:defRPr sz="78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85386" y="3871832"/>
            <a:ext cx="21469200" cy="11477700"/>
          </a:xfrm>
          <a:prstGeom prst="rect">
            <a:avLst/>
          </a:prstGeom>
          <a:noFill/>
          <a:ln>
            <a:noFill/>
          </a:ln>
        </p:spPr>
        <p:txBody>
          <a:bodyPr anchorCtr="0" anchor="ctr" bIns="255950" lIns="255950" spcFirstLastPara="1" rIns="255950" wrap="square" tIns="255950">
            <a:normAutofit/>
          </a:bodyPr>
          <a:lstStyle>
            <a:lvl1pPr indent="-546100" lvl="0" marL="457200">
              <a:lnSpc>
                <a:spcPct val="100000"/>
              </a:lnSpc>
              <a:spcBef>
                <a:spcPts val="0"/>
              </a:spcBef>
              <a:spcAft>
                <a:spcPts val="0"/>
              </a:spcAft>
              <a:buClr>
                <a:schemeClr val="lt1"/>
              </a:buClr>
              <a:buSzPts val="5000"/>
              <a:buFont typeface="Anaheim"/>
              <a:buChar char="●"/>
              <a:defRPr sz="5000">
                <a:solidFill>
                  <a:schemeClr val="lt1"/>
                </a:solidFill>
                <a:latin typeface="Anaheim"/>
                <a:ea typeface="Anaheim"/>
                <a:cs typeface="Anaheim"/>
                <a:sym typeface="Anaheim"/>
              </a:defRPr>
            </a:lvl1pPr>
            <a:lvl2pPr indent="-476250" lvl="1" marL="9144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2pPr>
            <a:lvl3pPr indent="-476250" lvl="2" marL="13716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3pPr>
            <a:lvl4pPr indent="-476250" lvl="3" marL="18288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4pPr>
            <a:lvl5pPr indent="-476250" lvl="4" marL="22860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5pPr>
            <a:lvl6pPr indent="-476250" lvl="5" marL="27432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6pPr>
            <a:lvl7pPr indent="-476250" lvl="6" marL="32004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7pPr>
            <a:lvl8pPr indent="-476250" lvl="7" marL="36576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8pPr>
            <a:lvl9pPr indent="-476250" lvl="8" marL="4114800">
              <a:lnSpc>
                <a:spcPct val="100000"/>
              </a:lnSpc>
              <a:spcBef>
                <a:spcPts val="0"/>
              </a:spcBef>
              <a:spcAft>
                <a:spcPts val="0"/>
              </a:spcAft>
              <a:buClr>
                <a:schemeClr val="lt1"/>
              </a:buClr>
              <a:buSzPts val="3900"/>
              <a:buFont typeface="Anaheim"/>
              <a:buChar char="■"/>
              <a:defRPr sz="3900">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GGLLn8sWFadGecsinfu3_dYf6jQshwOT/view" TargetMode="Externa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ctrTitle"/>
          </p:nvPr>
        </p:nvSpPr>
        <p:spPr>
          <a:xfrm>
            <a:off x="1425450" y="1875000"/>
            <a:ext cx="20189100" cy="80451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sz="10000">
                <a:solidFill>
                  <a:schemeClr val="lt1"/>
                </a:solidFill>
                <a:latin typeface="Poppins"/>
                <a:ea typeface="Poppins"/>
                <a:cs typeface="Poppins"/>
                <a:sym typeface="Poppins"/>
              </a:rPr>
              <a:t>COMPUTER VISION</a:t>
            </a:r>
            <a:endParaRPr sz="10000">
              <a:solidFill>
                <a:schemeClr val="lt1"/>
              </a:solidFill>
              <a:latin typeface="Poppins"/>
              <a:ea typeface="Poppins"/>
              <a:cs typeface="Poppins"/>
              <a:sym typeface="Poppins"/>
            </a:endParaRPr>
          </a:p>
          <a:p>
            <a:pPr indent="0" lvl="0" marL="0" rtl="0" algn="ctr">
              <a:spcBef>
                <a:spcPts val="0"/>
              </a:spcBef>
              <a:spcAft>
                <a:spcPts val="0"/>
              </a:spcAft>
              <a:buNone/>
            </a:pPr>
            <a:r>
              <a:t/>
            </a:r>
            <a:endParaRPr sz="10000">
              <a:solidFill>
                <a:schemeClr val="lt1"/>
              </a:solidFill>
              <a:latin typeface="Poppins"/>
              <a:ea typeface="Poppins"/>
              <a:cs typeface="Poppins"/>
              <a:sym typeface="Poppins"/>
            </a:endParaRPr>
          </a:p>
          <a:p>
            <a:pPr indent="0" lvl="0" marL="0" rtl="0" algn="ctr">
              <a:spcBef>
                <a:spcPts val="0"/>
              </a:spcBef>
              <a:spcAft>
                <a:spcPts val="0"/>
              </a:spcAft>
              <a:buNone/>
            </a:pPr>
            <a:r>
              <a:rPr lang="en" sz="10000"/>
              <a:t>AUGMENTED REALITY OBJECT INSERTION ON A PLANE</a:t>
            </a:r>
            <a:endParaRPr sz="10000"/>
          </a:p>
        </p:txBody>
      </p:sp>
      <p:sp>
        <p:nvSpPr>
          <p:cNvPr id="82" name="Google Shape;82;p15"/>
          <p:cNvSpPr txBox="1"/>
          <p:nvPr>
            <p:ph idx="1" type="subTitle"/>
          </p:nvPr>
        </p:nvSpPr>
        <p:spPr>
          <a:xfrm>
            <a:off x="1294775" y="9920100"/>
            <a:ext cx="20189100" cy="3975900"/>
          </a:xfrm>
          <a:prstGeom prst="rect">
            <a:avLst/>
          </a:prstGeom>
        </p:spPr>
        <p:txBody>
          <a:bodyPr anchorCtr="0" anchor="ctr" bIns="255950" lIns="255950" spcFirstLastPara="1" rIns="255950" wrap="square" tIns="255950">
            <a:noAutofit/>
          </a:bodyPr>
          <a:lstStyle/>
          <a:p>
            <a:pPr indent="457200" lvl="0" marL="1828800" rtl="0" algn="r">
              <a:spcBef>
                <a:spcPts val="0"/>
              </a:spcBef>
              <a:spcAft>
                <a:spcPts val="0"/>
              </a:spcAft>
              <a:buNone/>
            </a:pPr>
            <a:r>
              <a:rPr lang="en"/>
              <a:t>HARSH VARDHAN SINGH (2020202)</a:t>
            </a:r>
            <a:endParaRPr/>
          </a:p>
          <a:p>
            <a:pPr indent="0" lvl="0" marL="0" rtl="0" algn="r">
              <a:spcBef>
                <a:spcPts val="0"/>
              </a:spcBef>
              <a:spcAft>
                <a:spcPts val="0"/>
              </a:spcAft>
              <a:buNone/>
            </a:pPr>
            <a:r>
              <a:rPr lang="en"/>
              <a:t>SUBHANSHU BANSAL (2020135)</a:t>
            </a:r>
            <a:endParaRPr/>
          </a:p>
          <a:p>
            <a:pPr indent="0" lvl="0" marL="0" rtl="0" algn="r">
              <a:spcBef>
                <a:spcPts val="0"/>
              </a:spcBef>
              <a:spcAft>
                <a:spcPts val="0"/>
              </a:spcAft>
              <a:buNone/>
            </a:pPr>
            <a:r>
              <a:rPr lang="en"/>
              <a:t>PRAVAR AGGARWAL (2020229)</a:t>
            </a:r>
            <a:endParaRPr/>
          </a:p>
        </p:txBody>
      </p:sp>
      <p:pic>
        <p:nvPicPr>
          <p:cNvPr id="83" name="Google Shape;83;p15"/>
          <p:cNvPicPr preferRelativeResize="0"/>
          <p:nvPr/>
        </p:nvPicPr>
        <p:blipFill>
          <a:blip r:embed="rId3">
            <a:alphaModFix/>
          </a:blip>
          <a:stretch>
            <a:fillRect/>
          </a:stretch>
        </p:blipFill>
        <p:spPr>
          <a:xfrm>
            <a:off x="1425450" y="9340875"/>
            <a:ext cx="10200925" cy="7089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1485901" y="2302250"/>
            <a:ext cx="20068200" cy="10017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 RESULT AND ANALYSIS</a:t>
            </a:r>
            <a:endParaRPr/>
          </a:p>
        </p:txBody>
      </p:sp>
      <p:sp>
        <p:nvSpPr>
          <p:cNvPr id="158" name="Google Shape;158;p24"/>
          <p:cNvSpPr txBox="1"/>
          <p:nvPr/>
        </p:nvSpPr>
        <p:spPr>
          <a:xfrm>
            <a:off x="1581300" y="3646775"/>
            <a:ext cx="19877400" cy="942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solidFill>
                  <a:schemeClr val="lt1"/>
                </a:solidFill>
                <a:latin typeface="Anaheim"/>
                <a:ea typeface="Anaheim"/>
                <a:cs typeface="Anaheim"/>
                <a:sym typeface="Anaheim"/>
              </a:rPr>
              <a:t>On analysing our results we saw that the projection was good but not perfect. There were issues such as …</a:t>
            </a:r>
            <a:endParaRPr sz="5000">
              <a:solidFill>
                <a:schemeClr val="lt1"/>
              </a:solidFill>
              <a:latin typeface="Anaheim"/>
              <a:ea typeface="Anaheim"/>
              <a:cs typeface="Anaheim"/>
              <a:sym typeface="Anaheim"/>
            </a:endParaRPr>
          </a:p>
          <a:p>
            <a:pPr indent="-546100" lvl="0" marL="457200" rtl="0" algn="l">
              <a:spcBef>
                <a:spcPts val="0"/>
              </a:spcBef>
              <a:spcAft>
                <a:spcPts val="0"/>
              </a:spcAft>
              <a:buClr>
                <a:schemeClr val="lt1"/>
              </a:buClr>
              <a:buSzPts val="5000"/>
              <a:buFont typeface="Anaheim"/>
              <a:buChar char="●"/>
            </a:pPr>
            <a:r>
              <a:rPr lang="en" sz="5000">
                <a:solidFill>
                  <a:schemeClr val="lt1"/>
                </a:solidFill>
                <a:latin typeface="Anaheim"/>
                <a:ea typeface="Anaheim"/>
                <a:cs typeface="Anaheim"/>
                <a:sym typeface="Anaheim"/>
              </a:rPr>
              <a:t>Heavy jittering of objects on some orientation of base, which clearly told us that homography matrix being computed was not accurate.</a:t>
            </a:r>
            <a:endParaRPr sz="5000">
              <a:solidFill>
                <a:schemeClr val="lt1"/>
              </a:solidFill>
              <a:latin typeface="Anaheim"/>
              <a:ea typeface="Anaheim"/>
              <a:cs typeface="Anaheim"/>
              <a:sym typeface="Anaheim"/>
            </a:endParaRPr>
          </a:p>
          <a:p>
            <a:pPr indent="-546100" lvl="0" marL="457200" rtl="0" algn="l">
              <a:spcBef>
                <a:spcPts val="0"/>
              </a:spcBef>
              <a:spcAft>
                <a:spcPts val="0"/>
              </a:spcAft>
              <a:buClr>
                <a:schemeClr val="lt1"/>
              </a:buClr>
              <a:buSzPts val="5000"/>
              <a:buFont typeface="Anaheim"/>
              <a:buChar char="●"/>
            </a:pPr>
            <a:r>
              <a:rPr lang="en" sz="5000">
                <a:solidFill>
                  <a:schemeClr val="lt1"/>
                </a:solidFill>
                <a:latin typeface="Anaheim"/>
                <a:ea typeface="Anaheim"/>
                <a:cs typeface="Anaheim"/>
                <a:sym typeface="Anaheim"/>
              </a:rPr>
              <a:t>When the live camera does not detect the base it is detecting some points in the surrounding and considering them to be good matches, which gives us a drastically moving 3d object all across the camera which points out to the fact that we may need to make </a:t>
            </a:r>
            <a:r>
              <a:rPr lang="en" sz="5000">
                <a:solidFill>
                  <a:schemeClr val="lt1"/>
                </a:solidFill>
                <a:latin typeface="Anaheim"/>
                <a:ea typeface="Anaheim"/>
                <a:cs typeface="Anaheim"/>
                <a:sym typeface="Anaheim"/>
              </a:rPr>
              <a:t>our SIFT/ORB model more robust, accurate and efficient.</a:t>
            </a:r>
            <a:endParaRPr sz="5000">
              <a:solidFill>
                <a:schemeClr val="lt1"/>
              </a:solidFill>
              <a:latin typeface="Anaheim"/>
              <a:ea typeface="Anaheim"/>
              <a:cs typeface="Anaheim"/>
              <a:sym typeface="Anaheim"/>
            </a:endParaRPr>
          </a:p>
          <a:p>
            <a:pPr indent="-546100" lvl="0" marL="457200" rtl="0" algn="l">
              <a:spcBef>
                <a:spcPts val="0"/>
              </a:spcBef>
              <a:spcAft>
                <a:spcPts val="0"/>
              </a:spcAft>
              <a:buClr>
                <a:schemeClr val="lt1"/>
              </a:buClr>
              <a:buSzPts val="5000"/>
              <a:buFont typeface="Anaheim"/>
              <a:buChar char="●"/>
            </a:pPr>
            <a:r>
              <a:rPr lang="en" sz="5000">
                <a:solidFill>
                  <a:schemeClr val="lt1"/>
                </a:solidFill>
                <a:latin typeface="Anaheim"/>
                <a:ea typeface="Anaheim"/>
                <a:cs typeface="Anaheim"/>
                <a:sym typeface="Anaheim"/>
              </a:rPr>
              <a:t>On frames where the orientation is proper and the main features of the base are not occluded, we get a correctly oriented and stable 3d AR model on top of our base. </a:t>
            </a:r>
            <a:endParaRPr sz="5000">
              <a:solidFill>
                <a:schemeClr val="lt1"/>
              </a:solidFill>
              <a:latin typeface="Anaheim"/>
              <a:ea typeface="Anaheim"/>
              <a:cs typeface="Anaheim"/>
              <a:sym typeface="Anahei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785386" y="39444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FUTURE WORK AND CONTRIBUTION</a:t>
            </a:r>
            <a:endParaRPr/>
          </a:p>
        </p:txBody>
      </p:sp>
      <p:sp>
        <p:nvSpPr>
          <p:cNvPr id="164" name="Google Shape;164;p25"/>
          <p:cNvSpPr txBox="1"/>
          <p:nvPr>
            <p:ph idx="1" type="body"/>
          </p:nvPr>
        </p:nvSpPr>
        <p:spPr>
          <a:xfrm>
            <a:off x="785375" y="2069200"/>
            <a:ext cx="21469200" cy="13280100"/>
          </a:xfrm>
          <a:prstGeom prst="rect">
            <a:avLst/>
          </a:prstGeom>
        </p:spPr>
        <p:txBody>
          <a:bodyPr anchorCtr="0" anchor="t" bIns="255950" lIns="255950" spcFirstLastPara="1" rIns="255950" wrap="square" tIns="255950">
            <a:normAutofit fontScale="92500" lnSpcReduction="20000"/>
          </a:bodyPr>
          <a:lstStyle/>
          <a:p>
            <a:pPr indent="0" lvl="0" marL="0" rtl="0" algn="l">
              <a:spcBef>
                <a:spcPts val="0"/>
              </a:spcBef>
              <a:spcAft>
                <a:spcPts val="0"/>
              </a:spcAft>
              <a:buNone/>
            </a:pPr>
            <a:r>
              <a:rPr lang="en" sz="5000"/>
              <a:t>FUTURE WORK:</a:t>
            </a:r>
            <a:endParaRPr sz="5000"/>
          </a:p>
          <a:p>
            <a:pPr indent="0" lvl="0" marL="0" rtl="0" algn="l">
              <a:spcBef>
                <a:spcPts val="1200"/>
              </a:spcBef>
              <a:spcAft>
                <a:spcPts val="0"/>
              </a:spcAft>
              <a:buNone/>
            </a:pPr>
            <a:r>
              <a:rPr lang="en" sz="5000"/>
              <a:t>We can still make the A.R. experience much better if we keep these in mind …</a:t>
            </a:r>
            <a:endParaRPr sz="5000"/>
          </a:p>
          <a:p>
            <a:pPr indent="-522287" lvl="0" marL="457200" rtl="0" algn="l">
              <a:spcBef>
                <a:spcPts val="1200"/>
              </a:spcBef>
              <a:spcAft>
                <a:spcPts val="0"/>
              </a:spcAft>
              <a:buSzPct val="100000"/>
              <a:buChar char="●"/>
            </a:pPr>
            <a:r>
              <a:rPr lang="en" sz="5000"/>
              <a:t>The user should be able to interact with the 3D object, changing its position and orientation relative to the planar surface, as well as its size and appearance.</a:t>
            </a:r>
            <a:endParaRPr sz="5000"/>
          </a:p>
          <a:p>
            <a:pPr indent="-522287" lvl="0" marL="457200" rtl="0" algn="l">
              <a:spcBef>
                <a:spcPts val="0"/>
              </a:spcBef>
              <a:spcAft>
                <a:spcPts val="0"/>
              </a:spcAft>
              <a:buSzPct val="100000"/>
              <a:buChar char="●"/>
            </a:pPr>
            <a:r>
              <a:rPr lang="en" sz="5000"/>
              <a:t>The application should be able to handle variations in lighting conditions and camera positions, and provide accurate and smooth rendering of the 3D object. (Also </a:t>
            </a:r>
            <a:r>
              <a:rPr lang="en" sz="5000"/>
              <a:t>incorporate</a:t>
            </a:r>
            <a:r>
              <a:rPr lang="en" sz="5000"/>
              <a:t> HD textures)</a:t>
            </a:r>
            <a:endParaRPr sz="5000"/>
          </a:p>
          <a:p>
            <a:pPr indent="-522287" lvl="0" marL="457200" rtl="0" algn="l">
              <a:spcBef>
                <a:spcPts val="0"/>
              </a:spcBef>
              <a:spcAft>
                <a:spcPts val="0"/>
              </a:spcAft>
              <a:buSzPct val="100000"/>
              <a:buChar char="●"/>
            </a:pPr>
            <a:r>
              <a:rPr lang="en" sz="5000"/>
              <a:t>The resulting AR experience should be intuitive and user-friendly, with clear visual feedback and minimal latency.</a:t>
            </a:r>
            <a:endParaRPr sz="5000"/>
          </a:p>
          <a:p>
            <a:pPr indent="0" lvl="0" marL="0" rtl="0" algn="l">
              <a:spcBef>
                <a:spcPts val="1200"/>
              </a:spcBef>
              <a:spcAft>
                <a:spcPts val="0"/>
              </a:spcAft>
              <a:buNone/>
            </a:pPr>
            <a:r>
              <a:t/>
            </a:r>
            <a:endParaRPr sz="5000"/>
          </a:p>
          <a:p>
            <a:pPr indent="0" lvl="0" marL="0" rtl="0" algn="l">
              <a:spcBef>
                <a:spcPts val="1200"/>
              </a:spcBef>
              <a:spcAft>
                <a:spcPts val="0"/>
              </a:spcAft>
              <a:buNone/>
            </a:pPr>
            <a:r>
              <a:rPr lang="en" sz="5000"/>
              <a:t>GROUP CONTRIBUTIONS:</a:t>
            </a:r>
            <a:endParaRPr sz="5000"/>
          </a:p>
          <a:p>
            <a:pPr indent="-463550" lvl="0" marL="457200" rtl="0" algn="l">
              <a:spcBef>
                <a:spcPts val="1200"/>
              </a:spcBef>
              <a:spcAft>
                <a:spcPts val="0"/>
              </a:spcAft>
              <a:buSzPct val="100000"/>
              <a:buAutoNum type="arabicPeriod"/>
            </a:pPr>
            <a:r>
              <a:rPr lang="en" sz="4000"/>
              <a:t>Harsh Vardhan Singh (2020202) :</a:t>
            </a:r>
            <a:endParaRPr sz="4000"/>
          </a:p>
          <a:p>
            <a:pPr indent="-463550" lvl="1" marL="914400" rtl="0" algn="l">
              <a:spcBef>
                <a:spcPts val="0"/>
              </a:spcBef>
              <a:spcAft>
                <a:spcPts val="0"/>
              </a:spcAft>
              <a:buSzPct val="100000"/>
              <a:buAutoNum type="alphaLcPeriod"/>
            </a:pPr>
            <a:r>
              <a:rPr lang="en" sz="4000"/>
              <a:t>Code(</a:t>
            </a:r>
            <a:r>
              <a:rPr lang="en" sz="4000"/>
              <a:t>camera</a:t>
            </a:r>
            <a:r>
              <a:rPr lang="en" sz="4000"/>
              <a:t> </a:t>
            </a:r>
            <a:r>
              <a:rPr lang="en" sz="4000"/>
              <a:t>calibration</a:t>
            </a:r>
            <a:r>
              <a:rPr lang="en" sz="4000"/>
              <a:t>/homography/rendering)</a:t>
            </a:r>
            <a:endParaRPr sz="4000"/>
          </a:p>
          <a:p>
            <a:pPr indent="-463550" lvl="1" marL="914400" rtl="0" algn="l">
              <a:spcBef>
                <a:spcPts val="0"/>
              </a:spcBef>
              <a:spcAft>
                <a:spcPts val="0"/>
              </a:spcAft>
              <a:buSzPct val="100000"/>
              <a:buAutoNum type="alphaLcPeriod"/>
            </a:pPr>
            <a:r>
              <a:rPr lang="en" sz="4000"/>
              <a:t>PPT</a:t>
            </a:r>
            <a:endParaRPr sz="4000"/>
          </a:p>
          <a:p>
            <a:pPr indent="-463550" lvl="1" marL="914400" rtl="0" algn="l">
              <a:spcBef>
                <a:spcPts val="0"/>
              </a:spcBef>
              <a:spcAft>
                <a:spcPts val="0"/>
              </a:spcAft>
              <a:buSzPct val="100000"/>
              <a:buAutoNum type="alphaLcPeriod"/>
            </a:pPr>
            <a:r>
              <a:rPr lang="en" sz="4000"/>
              <a:t>Project compilation</a:t>
            </a:r>
            <a:endParaRPr sz="4000"/>
          </a:p>
          <a:p>
            <a:pPr indent="-463550" lvl="0" marL="457200" rtl="0" algn="l">
              <a:spcBef>
                <a:spcPts val="0"/>
              </a:spcBef>
              <a:spcAft>
                <a:spcPts val="0"/>
              </a:spcAft>
              <a:buSzPct val="100000"/>
              <a:buAutoNum type="arabicPeriod"/>
            </a:pPr>
            <a:r>
              <a:rPr lang="en" sz="4000"/>
              <a:t>Pravar Agarwal</a:t>
            </a:r>
            <a:r>
              <a:rPr lang="en" sz="4000"/>
              <a:t> (2020229) :</a:t>
            </a:r>
            <a:endParaRPr sz="4000"/>
          </a:p>
          <a:p>
            <a:pPr indent="-463550" lvl="1" marL="914400" rtl="0" algn="l">
              <a:spcBef>
                <a:spcPts val="0"/>
              </a:spcBef>
              <a:spcAft>
                <a:spcPts val="0"/>
              </a:spcAft>
              <a:buSzPct val="100000"/>
              <a:buAutoNum type="alphaLcPeriod"/>
            </a:pPr>
            <a:r>
              <a:rPr lang="en" sz="4000"/>
              <a:t>Code(homography/rendering)</a:t>
            </a:r>
            <a:endParaRPr sz="4000"/>
          </a:p>
          <a:p>
            <a:pPr indent="-463550" lvl="1" marL="914400" rtl="0" algn="l">
              <a:spcBef>
                <a:spcPts val="0"/>
              </a:spcBef>
              <a:spcAft>
                <a:spcPts val="0"/>
              </a:spcAft>
              <a:buSzPct val="100000"/>
              <a:buAutoNum type="alphaLcPeriod"/>
            </a:pPr>
            <a:r>
              <a:rPr lang="en" sz="4000"/>
              <a:t>Report</a:t>
            </a:r>
            <a:endParaRPr sz="4000"/>
          </a:p>
          <a:p>
            <a:pPr indent="-463550" lvl="1" marL="914400" rtl="0" algn="l">
              <a:spcBef>
                <a:spcPts val="0"/>
              </a:spcBef>
              <a:spcAft>
                <a:spcPts val="0"/>
              </a:spcAft>
              <a:buSzPct val="100000"/>
              <a:buAutoNum type="alphaLcPeriod"/>
            </a:pPr>
            <a:r>
              <a:rPr lang="en" sz="4000"/>
              <a:t>PPT</a:t>
            </a:r>
            <a:endParaRPr sz="4000"/>
          </a:p>
          <a:p>
            <a:pPr indent="-463550" lvl="0" marL="457200" rtl="0" algn="l">
              <a:spcBef>
                <a:spcPts val="0"/>
              </a:spcBef>
              <a:spcAft>
                <a:spcPts val="0"/>
              </a:spcAft>
              <a:buSzPct val="100000"/>
              <a:buAutoNum type="arabicPeriod"/>
            </a:pPr>
            <a:r>
              <a:rPr lang="en" sz="4000"/>
              <a:t>Subhanshu Bansal (2020135) :</a:t>
            </a:r>
            <a:endParaRPr sz="4000"/>
          </a:p>
          <a:p>
            <a:pPr indent="-463550" lvl="1" marL="914400" rtl="0" algn="l">
              <a:spcBef>
                <a:spcPts val="0"/>
              </a:spcBef>
              <a:spcAft>
                <a:spcPts val="0"/>
              </a:spcAft>
              <a:buSzPct val="100000"/>
              <a:buAutoNum type="alphaLcPeriod"/>
            </a:pPr>
            <a:r>
              <a:rPr lang="en" sz="4000"/>
              <a:t>Code(camera calibration/homography)</a:t>
            </a:r>
            <a:endParaRPr sz="4000"/>
          </a:p>
          <a:p>
            <a:pPr indent="-463550" lvl="1" marL="914400" rtl="0" algn="l">
              <a:spcBef>
                <a:spcPts val="0"/>
              </a:spcBef>
              <a:spcAft>
                <a:spcPts val="0"/>
              </a:spcAft>
              <a:buSzPct val="100000"/>
              <a:buAutoNum type="alphaLcPeriod"/>
            </a:pPr>
            <a:r>
              <a:rPr lang="en" sz="4000"/>
              <a:t>Report</a:t>
            </a:r>
            <a:endParaRPr sz="4000"/>
          </a:p>
          <a:p>
            <a:pPr indent="-463550" lvl="1" marL="914400" rtl="0" algn="l">
              <a:spcBef>
                <a:spcPts val="0"/>
              </a:spcBef>
              <a:spcAft>
                <a:spcPts val="0"/>
              </a:spcAft>
              <a:buSzPct val="100000"/>
              <a:buAutoNum type="alphaLcPeriod"/>
            </a:pPr>
            <a:r>
              <a:rPr lang="en" sz="4000"/>
              <a:t>Project compilation</a:t>
            </a:r>
            <a:endParaRPr sz="4000"/>
          </a:p>
        </p:txBody>
      </p:sp>
      <p:pic>
        <p:nvPicPr>
          <p:cNvPr id="165" name="Google Shape;165;p25"/>
          <p:cNvPicPr preferRelativeResize="0"/>
          <p:nvPr/>
        </p:nvPicPr>
        <p:blipFill>
          <a:blip r:embed="rId3">
            <a:alphaModFix/>
          </a:blip>
          <a:stretch>
            <a:fillRect/>
          </a:stretch>
        </p:blipFill>
        <p:spPr>
          <a:xfrm>
            <a:off x="12987747" y="10237350"/>
            <a:ext cx="9266826" cy="6513700"/>
          </a:xfrm>
          <a:prstGeom prst="rect">
            <a:avLst/>
          </a:prstGeom>
          <a:noFill/>
          <a:ln>
            <a:noFill/>
          </a:ln>
        </p:spPr>
      </p:pic>
      <p:sp>
        <p:nvSpPr>
          <p:cNvPr id="166" name="Google Shape;166;p25"/>
          <p:cNvSpPr txBox="1"/>
          <p:nvPr/>
        </p:nvSpPr>
        <p:spPr>
          <a:xfrm>
            <a:off x="14566714" y="9283053"/>
            <a:ext cx="6108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Anaheim"/>
                <a:ea typeface="Anaheim"/>
                <a:cs typeface="Anaheim"/>
                <a:sym typeface="Anaheim"/>
              </a:rPr>
              <a:t>OUR WORKSPACE</a:t>
            </a:r>
            <a:endParaRPr b="1" sz="5000">
              <a:solidFill>
                <a:schemeClr val="lt1"/>
              </a:solidFill>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PROBLEM STATEMENT</a:t>
            </a:r>
            <a:endParaRPr b="0"/>
          </a:p>
        </p:txBody>
      </p:sp>
      <p:sp>
        <p:nvSpPr>
          <p:cNvPr id="89" name="Google Shape;89;p16"/>
          <p:cNvSpPr txBox="1"/>
          <p:nvPr>
            <p:ph idx="1" type="body"/>
          </p:nvPr>
        </p:nvSpPr>
        <p:spPr>
          <a:xfrm>
            <a:off x="1567400" y="3573400"/>
            <a:ext cx="19905300" cy="108228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sz="5000" u="sng"/>
              <a:t>OBJECTIVE</a:t>
            </a:r>
            <a:endParaRPr sz="5000" u="sng"/>
          </a:p>
          <a:p>
            <a:pPr indent="0" lvl="0" marL="0" rtl="0" algn="ctr">
              <a:spcBef>
                <a:spcPts val="0"/>
              </a:spcBef>
              <a:spcAft>
                <a:spcPts val="0"/>
              </a:spcAft>
              <a:buNone/>
            </a:pPr>
            <a:r>
              <a:t/>
            </a:r>
            <a:endParaRPr sz="5000"/>
          </a:p>
          <a:p>
            <a:pPr indent="0" lvl="0" marL="0" rtl="0" algn="ctr">
              <a:spcBef>
                <a:spcPts val="0"/>
              </a:spcBef>
              <a:spcAft>
                <a:spcPts val="0"/>
              </a:spcAft>
              <a:buNone/>
            </a:pPr>
            <a:r>
              <a:rPr lang="en" sz="5000"/>
              <a:t>Develop a </a:t>
            </a:r>
            <a:r>
              <a:rPr lang="en" sz="5000"/>
              <a:t>program</a:t>
            </a:r>
            <a:r>
              <a:rPr lang="en" sz="5000"/>
              <a:t> that can insert 3D objects into a live video feed from a camera, using camera calibration and planar homography techniques. </a:t>
            </a:r>
            <a:endParaRPr sz="5000"/>
          </a:p>
          <a:p>
            <a:pPr indent="0" lvl="0" marL="0" rtl="0" algn="ctr">
              <a:spcBef>
                <a:spcPts val="0"/>
              </a:spcBef>
              <a:spcAft>
                <a:spcPts val="0"/>
              </a:spcAft>
              <a:buNone/>
            </a:pPr>
            <a:r>
              <a:t/>
            </a:r>
            <a:endParaRPr sz="5000"/>
          </a:p>
          <a:p>
            <a:pPr indent="0" lvl="0" marL="0" rtl="0" algn="ctr">
              <a:spcBef>
                <a:spcPts val="0"/>
              </a:spcBef>
              <a:spcAft>
                <a:spcPts val="0"/>
              </a:spcAft>
              <a:buNone/>
            </a:pPr>
            <a:r>
              <a:rPr lang="en" sz="5000" u="sng"/>
              <a:t>REQUIREMENTS</a:t>
            </a:r>
            <a:endParaRPr sz="5000" u="sng"/>
          </a:p>
          <a:p>
            <a:pPr indent="0" lvl="0" marL="0" rtl="0" algn="ctr">
              <a:spcBef>
                <a:spcPts val="0"/>
              </a:spcBef>
              <a:spcAft>
                <a:spcPts val="0"/>
              </a:spcAft>
              <a:buNone/>
            </a:pPr>
            <a:r>
              <a:t/>
            </a:r>
            <a:endParaRPr sz="5000"/>
          </a:p>
          <a:p>
            <a:pPr indent="-546100" lvl="0" marL="457200" rtl="0" algn="l">
              <a:spcBef>
                <a:spcPts val="0"/>
              </a:spcBef>
              <a:spcAft>
                <a:spcPts val="0"/>
              </a:spcAft>
              <a:buSzPts val="5000"/>
              <a:buChar char="●"/>
            </a:pPr>
            <a:r>
              <a:rPr lang="en" sz="5000"/>
              <a:t>The application should be able to detect and track a planar surface in the video feed, and overlay a 3D object onto it, rendering it in real time as the camera moves.</a:t>
            </a:r>
            <a:endParaRPr sz="5000"/>
          </a:p>
          <a:p>
            <a:pPr indent="-546100" lvl="0" marL="457200" rtl="0" algn="l">
              <a:spcBef>
                <a:spcPts val="0"/>
              </a:spcBef>
              <a:spcAft>
                <a:spcPts val="0"/>
              </a:spcAft>
              <a:buSzPts val="5000"/>
              <a:buChar char="●"/>
            </a:pPr>
            <a:r>
              <a:rPr lang="en" sz="5000"/>
              <a:t>3d object must be stable and smooth and should be simple to use.</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DATA DESCRIPTION</a:t>
            </a:r>
            <a:endParaRPr/>
          </a:p>
        </p:txBody>
      </p:sp>
      <p:sp>
        <p:nvSpPr>
          <p:cNvPr id="95" name="Google Shape;95;p17"/>
          <p:cNvSpPr txBox="1"/>
          <p:nvPr>
            <p:ph idx="1" type="body"/>
          </p:nvPr>
        </p:nvSpPr>
        <p:spPr>
          <a:xfrm>
            <a:off x="785375" y="3419000"/>
            <a:ext cx="21469200" cy="11930400"/>
          </a:xfrm>
          <a:prstGeom prst="rect">
            <a:avLst/>
          </a:prstGeom>
        </p:spPr>
        <p:txBody>
          <a:bodyPr anchorCtr="0" anchor="t" bIns="91425" lIns="91425" spcFirstLastPara="1" rIns="91425" wrap="square" tIns="91425">
            <a:normAutofit/>
          </a:bodyPr>
          <a:lstStyle/>
          <a:p>
            <a:pPr indent="-546100" lvl="0" marL="457200" rtl="0" algn="l">
              <a:spcBef>
                <a:spcPts val="0"/>
              </a:spcBef>
              <a:spcAft>
                <a:spcPts val="0"/>
              </a:spcAft>
              <a:buSzPts val="5000"/>
              <a:buChar char="●"/>
            </a:pPr>
            <a:r>
              <a:rPr lang="en" sz="5000"/>
              <a:t>CAMERA CALIBRATION</a:t>
            </a:r>
            <a:endParaRPr sz="5000"/>
          </a:p>
          <a:p>
            <a:pPr indent="-546100" lvl="1" marL="914400" rtl="0" algn="l">
              <a:spcBef>
                <a:spcPts val="0"/>
              </a:spcBef>
              <a:spcAft>
                <a:spcPts val="0"/>
              </a:spcAft>
              <a:buSzPts val="5000"/>
              <a:buChar char="○"/>
            </a:pPr>
            <a:r>
              <a:rPr lang="en" sz="5000"/>
              <a:t>Using Inbuilt camera of (Lenovo Legion 5)</a:t>
            </a:r>
            <a:endParaRPr sz="5000"/>
          </a:p>
          <a:p>
            <a:pPr indent="-546100" lvl="1" marL="914400" rtl="0" algn="l">
              <a:spcBef>
                <a:spcPts val="0"/>
              </a:spcBef>
              <a:spcAft>
                <a:spcPts val="0"/>
              </a:spcAft>
              <a:buSzPts val="5000"/>
              <a:buChar char="○"/>
            </a:pPr>
            <a:r>
              <a:rPr lang="en" sz="5000"/>
              <a:t>Using a </a:t>
            </a:r>
            <a:r>
              <a:rPr lang="en" sz="5000"/>
              <a:t>checkerboard</a:t>
            </a:r>
            <a:r>
              <a:rPr lang="en" sz="5000"/>
              <a:t> pattern of size (10 x 7) to </a:t>
            </a:r>
            <a:r>
              <a:rPr lang="en" sz="5000"/>
              <a:t>calibrate</a:t>
            </a:r>
            <a:r>
              <a:rPr lang="en" sz="5000"/>
              <a:t> camera.</a:t>
            </a:r>
            <a:endParaRPr sz="5000"/>
          </a:p>
          <a:p>
            <a:pPr indent="-546100" lvl="1" marL="914400" rtl="0" algn="l">
              <a:spcBef>
                <a:spcPts val="0"/>
              </a:spcBef>
              <a:spcAft>
                <a:spcPts val="0"/>
              </a:spcAft>
              <a:buSzPts val="5000"/>
              <a:buChar char="○"/>
            </a:pPr>
            <a:r>
              <a:rPr lang="en" sz="5000"/>
              <a:t>Taking 25 images while holding our </a:t>
            </a:r>
            <a:r>
              <a:rPr lang="en" sz="5000"/>
              <a:t>checkerboard</a:t>
            </a:r>
            <a:r>
              <a:rPr lang="en" sz="5000"/>
              <a:t> pattern in different orientations to take into </a:t>
            </a:r>
            <a:r>
              <a:rPr lang="en" sz="5000"/>
              <a:t>account</a:t>
            </a:r>
            <a:r>
              <a:rPr lang="en" sz="5000"/>
              <a:t> various degrees of freedom</a:t>
            </a:r>
            <a:endParaRPr sz="5000"/>
          </a:p>
        </p:txBody>
      </p:sp>
      <p:pic>
        <p:nvPicPr>
          <p:cNvPr id="96" name="Google Shape;96;p17"/>
          <p:cNvPicPr preferRelativeResize="0"/>
          <p:nvPr/>
        </p:nvPicPr>
        <p:blipFill>
          <a:blip r:embed="rId3">
            <a:alphaModFix/>
          </a:blip>
          <a:stretch>
            <a:fillRect/>
          </a:stretch>
        </p:blipFill>
        <p:spPr>
          <a:xfrm>
            <a:off x="638525" y="9553526"/>
            <a:ext cx="7007955" cy="3941975"/>
          </a:xfrm>
          <a:prstGeom prst="rect">
            <a:avLst/>
          </a:prstGeom>
          <a:noFill/>
          <a:ln>
            <a:noFill/>
          </a:ln>
        </p:spPr>
      </p:pic>
      <p:pic>
        <p:nvPicPr>
          <p:cNvPr id="97" name="Google Shape;97;p17"/>
          <p:cNvPicPr preferRelativeResize="0"/>
          <p:nvPr/>
        </p:nvPicPr>
        <p:blipFill>
          <a:blip r:embed="rId4">
            <a:alphaModFix/>
          </a:blip>
          <a:stretch>
            <a:fillRect/>
          </a:stretch>
        </p:blipFill>
        <p:spPr>
          <a:xfrm>
            <a:off x="8015997" y="9553526"/>
            <a:ext cx="7007955" cy="3941975"/>
          </a:xfrm>
          <a:prstGeom prst="rect">
            <a:avLst/>
          </a:prstGeom>
          <a:noFill/>
          <a:ln>
            <a:noFill/>
          </a:ln>
        </p:spPr>
      </p:pic>
      <p:pic>
        <p:nvPicPr>
          <p:cNvPr id="98" name="Google Shape;98;p17"/>
          <p:cNvPicPr preferRelativeResize="0"/>
          <p:nvPr/>
        </p:nvPicPr>
        <p:blipFill>
          <a:blip r:embed="rId5">
            <a:alphaModFix/>
          </a:blip>
          <a:stretch>
            <a:fillRect/>
          </a:stretch>
        </p:blipFill>
        <p:spPr>
          <a:xfrm>
            <a:off x="15393468" y="9553526"/>
            <a:ext cx="7007955" cy="3941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DATA DESCRIPTION</a:t>
            </a:r>
            <a:endParaRPr/>
          </a:p>
        </p:txBody>
      </p:sp>
      <p:sp>
        <p:nvSpPr>
          <p:cNvPr id="104" name="Google Shape;104;p18"/>
          <p:cNvSpPr txBox="1"/>
          <p:nvPr>
            <p:ph idx="1" type="body"/>
          </p:nvPr>
        </p:nvSpPr>
        <p:spPr>
          <a:xfrm>
            <a:off x="785375" y="3419000"/>
            <a:ext cx="21469200" cy="11930400"/>
          </a:xfrm>
          <a:prstGeom prst="rect">
            <a:avLst/>
          </a:prstGeom>
        </p:spPr>
        <p:txBody>
          <a:bodyPr anchorCtr="0" anchor="t" bIns="91425" lIns="91425" spcFirstLastPara="1" rIns="91425" wrap="square" tIns="91425">
            <a:normAutofit/>
          </a:bodyPr>
          <a:lstStyle/>
          <a:p>
            <a:pPr indent="-546100" lvl="0" marL="457200" rtl="0" algn="l">
              <a:spcBef>
                <a:spcPts val="0"/>
              </a:spcBef>
              <a:spcAft>
                <a:spcPts val="0"/>
              </a:spcAft>
              <a:buSzPts val="5000"/>
              <a:buChar char="●"/>
            </a:pPr>
            <a:r>
              <a:rPr lang="en" sz="5000"/>
              <a:t>PLANE USED FOR HOMOGRAPHY AND 3D OBJECTS USED</a:t>
            </a:r>
            <a:endParaRPr sz="5000"/>
          </a:p>
          <a:p>
            <a:pPr indent="-546100" lvl="1" marL="914400" rtl="0" algn="l">
              <a:spcBef>
                <a:spcPts val="0"/>
              </a:spcBef>
              <a:spcAft>
                <a:spcPts val="0"/>
              </a:spcAft>
              <a:buSzPts val="5000"/>
              <a:buChar char="○"/>
            </a:pPr>
            <a:r>
              <a:rPr lang="en" sz="5000"/>
              <a:t>Using a book as our base</a:t>
            </a:r>
            <a:endParaRPr sz="5000"/>
          </a:p>
          <a:p>
            <a:pPr indent="-546100" lvl="1" marL="914400" rtl="0" algn="l">
              <a:spcBef>
                <a:spcPts val="0"/>
              </a:spcBef>
              <a:spcAft>
                <a:spcPts val="0"/>
              </a:spcAft>
              <a:buSzPts val="5000"/>
              <a:buChar char="○"/>
            </a:pPr>
            <a:r>
              <a:rPr lang="en" sz="5000"/>
              <a:t>Using simple yet easy to comprehend 3d models</a:t>
            </a:r>
            <a:endParaRPr sz="5000"/>
          </a:p>
        </p:txBody>
      </p:sp>
      <p:pic>
        <p:nvPicPr>
          <p:cNvPr id="105" name="Google Shape;105;p18"/>
          <p:cNvPicPr preferRelativeResize="0"/>
          <p:nvPr/>
        </p:nvPicPr>
        <p:blipFill>
          <a:blip r:embed="rId3">
            <a:alphaModFix/>
          </a:blip>
          <a:stretch>
            <a:fillRect/>
          </a:stretch>
        </p:blipFill>
        <p:spPr>
          <a:xfrm>
            <a:off x="1858999" y="7699975"/>
            <a:ext cx="5062924" cy="7796173"/>
          </a:xfrm>
          <a:prstGeom prst="rect">
            <a:avLst/>
          </a:prstGeom>
          <a:noFill/>
          <a:ln>
            <a:noFill/>
          </a:ln>
        </p:spPr>
      </p:pic>
      <p:pic>
        <p:nvPicPr>
          <p:cNvPr id="106" name="Google Shape;106;p18"/>
          <p:cNvPicPr preferRelativeResize="0"/>
          <p:nvPr/>
        </p:nvPicPr>
        <p:blipFill>
          <a:blip r:embed="rId4">
            <a:alphaModFix/>
          </a:blip>
          <a:stretch>
            <a:fillRect/>
          </a:stretch>
        </p:blipFill>
        <p:spPr>
          <a:xfrm>
            <a:off x="9566400" y="7699976"/>
            <a:ext cx="5467440" cy="3075424"/>
          </a:xfrm>
          <a:prstGeom prst="rect">
            <a:avLst/>
          </a:prstGeom>
          <a:noFill/>
          <a:ln>
            <a:noFill/>
          </a:ln>
        </p:spPr>
      </p:pic>
      <p:pic>
        <p:nvPicPr>
          <p:cNvPr id="107" name="Google Shape;107;p18"/>
          <p:cNvPicPr preferRelativeResize="0"/>
          <p:nvPr/>
        </p:nvPicPr>
        <p:blipFill>
          <a:blip r:embed="rId5">
            <a:alphaModFix/>
          </a:blip>
          <a:stretch>
            <a:fillRect/>
          </a:stretch>
        </p:blipFill>
        <p:spPr>
          <a:xfrm>
            <a:off x="12593629" y="11295401"/>
            <a:ext cx="5467440" cy="3075424"/>
          </a:xfrm>
          <a:prstGeom prst="rect">
            <a:avLst/>
          </a:prstGeom>
          <a:noFill/>
          <a:ln>
            <a:noFill/>
          </a:ln>
        </p:spPr>
      </p:pic>
      <p:pic>
        <p:nvPicPr>
          <p:cNvPr id="108" name="Google Shape;108;p18"/>
          <p:cNvPicPr preferRelativeResize="0"/>
          <p:nvPr/>
        </p:nvPicPr>
        <p:blipFill>
          <a:blip r:embed="rId6">
            <a:alphaModFix/>
          </a:blip>
          <a:stretch>
            <a:fillRect/>
          </a:stretch>
        </p:blipFill>
        <p:spPr>
          <a:xfrm>
            <a:off x="15713508" y="7699976"/>
            <a:ext cx="5467440" cy="3075424"/>
          </a:xfrm>
          <a:prstGeom prst="rect">
            <a:avLst/>
          </a:prstGeom>
          <a:noFill/>
          <a:ln>
            <a:noFill/>
          </a:ln>
        </p:spPr>
      </p:pic>
      <p:sp>
        <p:nvSpPr>
          <p:cNvPr id="109" name="Google Shape;109;p18"/>
          <p:cNvSpPr txBox="1"/>
          <p:nvPr/>
        </p:nvSpPr>
        <p:spPr>
          <a:xfrm>
            <a:off x="1859075" y="15496150"/>
            <a:ext cx="506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lt1"/>
                </a:solidFill>
                <a:latin typeface="Anaheim"/>
                <a:ea typeface="Anaheim"/>
                <a:cs typeface="Anaheim"/>
                <a:sym typeface="Anaheim"/>
              </a:rPr>
              <a:t>BASE BEING USED</a:t>
            </a:r>
            <a:endParaRPr sz="4000">
              <a:solidFill>
                <a:schemeClr val="lt1"/>
              </a:solidFill>
              <a:latin typeface="Anaheim"/>
              <a:ea typeface="Anaheim"/>
              <a:cs typeface="Anaheim"/>
              <a:sym typeface="Anaheim"/>
            </a:endParaRPr>
          </a:p>
        </p:txBody>
      </p:sp>
      <p:sp>
        <p:nvSpPr>
          <p:cNvPr id="110" name="Google Shape;110;p18"/>
          <p:cNvSpPr txBox="1"/>
          <p:nvPr/>
        </p:nvSpPr>
        <p:spPr>
          <a:xfrm>
            <a:off x="12795950" y="15496150"/>
            <a:ext cx="506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lt1"/>
                </a:solidFill>
                <a:latin typeface="Anaheim"/>
                <a:ea typeface="Anaheim"/>
                <a:cs typeface="Anaheim"/>
                <a:sym typeface="Anaheim"/>
              </a:rPr>
              <a:t>3D MODELS BEING USED</a:t>
            </a:r>
            <a:endParaRPr sz="4000">
              <a:solidFill>
                <a:schemeClr val="lt1"/>
              </a:solidFill>
              <a:latin typeface="Anaheim"/>
              <a:ea typeface="Anaheim"/>
              <a:cs typeface="Anaheim"/>
              <a:sym typeface="Anahei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785386" y="1495097"/>
            <a:ext cx="214692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METHODOLOGY</a:t>
            </a:r>
            <a:endParaRPr/>
          </a:p>
        </p:txBody>
      </p:sp>
      <p:sp>
        <p:nvSpPr>
          <p:cNvPr id="116" name="Google Shape;116;p19"/>
          <p:cNvSpPr txBox="1"/>
          <p:nvPr>
            <p:ph idx="1" type="body"/>
          </p:nvPr>
        </p:nvSpPr>
        <p:spPr>
          <a:xfrm>
            <a:off x="785375" y="3419000"/>
            <a:ext cx="21469200" cy="11930400"/>
          </a:xfrm>
          <a:prstGeom prst="rect">
            <a:avLst/>
          </a:prstGeom>
        </p:spPr>
        <p:txBody>
          <a:bodyPr anchorCtr="0" anchor="t" bIns="91425" lIns="91425" spcFirstLastPara="1" rIns="91425" wrap="square" tIns="91425">
            <a:normAutofit/>
          </a:bodyPr>
          <a:lstStyle/>
          <a:p>
            <a:pPr indent="-546100" lvl="0" marL="457200" rtl="0" algn="l">
              <a:spcBef>
                <a:spcPts val="0"/>
              </a:spcBef>
              <a:spcAft>
                <a:spcPts val="0"/>
              </a:spcAft>
              <a:buSzPts val="5000"/>
              <a:buChar char="●"/>
            </a:pPr>
            <a:r>
              <a:rPr lang="en" sz="5000"/>
              <a:t>THE METHODS USED IN THE PROGRAM ARE AS FOLLOWS …</a:t>
            </a:r>
            <a:endParaRPr sz="5000"/>
          </a:p>
          <a:p>
            <a:pPr indent="-546100" lvl="2" marL="1371600" rtl="0" algn="l">
              <a:spcBef>
                <a:spcPts val="0"/>
              </a:spcBef>
              <a:spcAft>
                <a:spcPts val="0"/>
              </a:spcAft>
              <a:buSzPts val="5000"/>
              <a:buChar char="■"/>
            </a:pPr>
            <a:r>
              <a:rPr lang="en" sz="5000"/>
              <a:t>Camera </a:t>
            </a:r>
            <a:r>
              <a:rPr lang="en" sz="5000"/>
              <a:t>Calibration</a:t>
            </a:r>
            <a:r>
              <a:rPr lang="en" sz="5000"/>
              <a:t> using openCV. </a:t>
            </a:r>
            <a:r>
              <a:rPr b="1" lang="en" sz="5000"/>
              <a:t>[Camera_Calibration.py]</a:t>
            </a:r>
            <a:endParaRPr b="1" sz="5000"/>
          </a:p>
          <a:p>
            <a:pPr indent="-546100" lvl="2" marL="1371600" rtl="0" algn="l">
              <a:spcBef>
                <a:spcPts val="0"/>
              </a:spcBef>
              <a:spcAft>
                <a:spcPts val="0"/>
              </a:spcAft>
              <a:buSzPts val="5000"/>
              <a:buChar char="■"/>
            </a:pPr>
            <a:r>
              <a:rPr lang="en" sz="5000"/>
              <a:t>Using SIFT and Flann Based algorithm to compute the homographies. </a:t>
            </a:r>
            <a:r>
              <a:rPr b="1" lang="en" sz="5000"/>
              <a:t>[Homographies.py]</a:t>
            </a:r>
            <a:endParaRPr b="1" sz="5000"/>
          </a:p>
          <a:p>
            <a:pPr indent="-546100" lvl="2" marL="1371600" rtl="0" algn="l">
              <a:spcBef>
                <a:spcPts val="0"/>
              </a:spcBef>
              <a:spcAft>
                <a:spcPts val="0"/>
              </a:spcAft>
              <a:buSzPts val="5000"/>
              <a:buChar char="■"/>
            </a:pPr>
            <a:r>
              <a:rPr lang="en" sz="5000"/>
              <a:t>Coded modules to extract information from .obj files and rendering them using python and openCV on top of our desired base. </a:t>
            </a:r>
            <a:r>
              <a:rPr b="1" lang="en" sz="5000"/>
              <a:t>[Object_Loader.py]</a:t>
            </a:r>
            <a:endParaRPr b="1" sz="5000"/>
          </a:p>
          <a:p>
            <a:pPr indent="-546100" lvl="2" marL="1371600" rtl="0" algn="l">
              <a:spcBef>
                <a:spcPts val="0"/>
              </a:spcBef>
              <a:spcAft>
                <a:spcPts val="0"/>
              </a:spcAft>
              <a:buSzPts val="5000"/>
              <a:buChar char="■"/>
            </a:pPr>
            <a:r>
              <a:rPr lang="en" sz="5000"/>
              <a:t>Our main function to handle the flow of the program and give us the desired output. </a:t>
            </a:r>
            <a:r>
              <a:rPr b="1" lang="en" sz="5000"/>
              <a:t>[Main.ipynb]</a:t>
            </a:r>
            <a:endParaRPr b="1" sz="5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1485901" y="2302250"/>
            <a:ext cx="20068200" cy="1001700"/>
          </a:xfrm>
          <a:prstGeom prst="rect">
            <a:avLst/>
          </a:prstGeom>
        </p:spPr>
        <p:txBody>
          <a:bodyPr anchorCtr="0" anchor="ctr" bIns="255950" lIns="255950" spcFirstLastPara="1" rIns="255950" wrap="square" tIns="255950">
            <a:noAutofit/>
          </a:bodyPr>
          <a:lstStyle/>
          <a:p>
            <a:pPr indent="-800100" lvl="0" marL="457200" rtl="0" algn="ctr">
              <a:spcBef>
                <a:spcPts val="0"/>
              </a:spcBef>
              <a:spcAft>
                <a:spcPts val="0"/>
              </a:spcAft>
              <a:buSzPts val="9000"/>
              <a:buAutoNum type="arabicPeriod"/>
            </a:pPr>
            <a:r>
              <a:rPr lang="en"/>
              <a:t>CAMERA CALIBRATION</a:t>
            </a:r>
            <a:endParaRPr/>
          </a:p>
        </p:txBody>
      </p:sp>
      <p:sp>
        <p:nvSpPr>
          <p:cNvPr id="122" name="Google Shape;122;p20"/>
          <p:cNvSpPr txBox="1"/>
          <p:nvPr>
            <p:ph idx="1" type="body"/>
          </p:nvPr>
        </p:nvSpPr>
        <p:spPr>
          <a:xfrm>
            <a:off x="363150" y="4463389"/>
            <a:ext cx="22313700" cy="12816600"/>
          </a:xfrm>
          <a:prstGeom prst="rect">
            <a:avLst/>
          </a:prstGeom>
        </p:spPr>
        <p:txBody>
          <a:bodyPr anchorCtr="0" anchor="t" bIns="255950" lIns="255950" spcFirstLastPara="1" rIns="255950" wrap="square" tIns="255950">
            <a:normAutofit/>
          </a:bodyPr>
          <a:lstStyle/>
          <a:p>
            <a:pPr indent="0" lvl="0" marL="0" rtl="0" algn="l">
              <a:spcBef>
                <a:spcPts val="0"/>
              </a:spcBef>
              <a:spcAft>
                <a:spcPts val="0"/>
              </a:spcAft>
              <a:buNone/>
            </a:pPr>
            <a:r>
              <a:rPr lang="en" sz="5000"/>
              <a:t>Calibrating the camera to get the intrinsic camera parameters which will be required later while projecting our 3d model.</a:t>
            </a:r>
            <a:endParaRPr sz="5000"/>
          </a:p>
          <a:p>
            <a:pPr indent="0" lvl="0" marL="0" rtl="0" algn="l">
              <a:spcBef>
                <a:spcPts val="1200"/>
              </a:spcBef>
              <a:spcAft>
                <a:spcPts val="0"/>
              </a:spcAft>
              <a:buNone/>
            </a:pPr>
            <a:r>
              <a:t/>
            </a:r>
            <a:endParaRPr sz="5000"/>
          </a:p>
          <a:p>
            <a:pPr indent="0" lvl="0" marL="0" rtl="0" algn="l">
              <a:spcBef>
                <a:spcPts val="1200"/>
              </a:spcBef>
              <a:spcAft>
                <a:spcPts val="1200"/>
              </a:spcAft>
              <a:buNone/>
            </a:pPr>
            <a:r>
              <a:rPr lang="en" sz="5000"/>
              <a:t> </a:t>
            </a:r>
            <a:endParaRPr sz="5000"/>
          </a:p>
        </p:txBody>
      </p:sp>
      <p:pic>
        <p:nvPicPr>
          <p:cNvPr id="123" name="Google Shape;123;p20"/>
          <p:cNvPicPr preferRelativeResize="0"/>
          <p:nvPr/>
        </p:nvPicPr>
        <p:blipFill rotWithShape="1">
          <a:blip r:embed="rId3">
            <a:alphaModFix/>
          </a:blip>
          <a:srcRect b="50282" l="34122" r="34311" t="32881"/>
          <a:stretch/>
        </p:blipFill>
        <p:spPr>
          <a:xfrm>
            <a:off x="1206975" y="12054875"/>
            <a:ext cx="10505179" cy="3151551"/>
          </a:xfrm>
          <a:prstGeom prst="rect">
            <a:avLst/>
          </a:prstGeom>
          <a:noFill/>
          <a:ln>
            <a:noFill/>
          </a:ln>
        </p:spPr>
      </p:pic>
      <p:pic>
        <p:nvPicPr>
          <p:cNvPr id="124" name="Google Shape;124;p20"/>
          <p:cNvPicPr preferRelativeResize="0"/>
          <p:nvPr/>
        </p:nvPicPr>
        <p:blipFill>
          <a:blip r:embed="rId4">
            <a:alphaModFix/>
          </a:blip>
          <a:stretch>
            <a:fillRect/>
          </a:stretch>
        </p:blipFill>
        <p:spPr>
          <a:xfrm>
            <a:off x="363150" y="6646175"/>
            <a:ext cx="5056225" cy="3151550"/>
          </a:xfrm>
          <a:prstGeom prst="rect">
            <a:avLst/>
          </a:prstGeom>
          <a:noFill/>
          <a:ln>
            <a:noFill/>
          </a:ln>
        </p:spPr>
      </p:pic>
      <p:pic>
        <p:nvPicPr>
          <p:cNvPr id="125" name="Google Shape;125;p20"/>
          <p:cNvPicPr preferRelativeResize="0"/>
          <p:nvPr/>
        </p:nvPicPr>
        <p:blipFill>
          <a:blip r:embed="rId5">
            <a:alphaModFix/>
          </a:blip>
          <a:stretch>
            <a:fillRect/>
          </a:stretch>
        </p:blipFill>
        <p:spPr>
          <a:xfrm>
            <a:off x="5659829" y="6646175"/>
            <a:ext cx="5056225" cy="3151550"/>
          </a:xfrm>
          <a:prstGeom prst="rect">
            <a:avLst/>
          </a:prstGeom>
          <a:noFill/>
          <a:ln>
            <a:noFill/>
          </a:ln>
        </p:spPr>
      </p:pic>
      <p:pic>
        <p:nvPicPr>
          <p:cNvPr id="126" name="Google Shape;126;p20"/>
          <p:cNvPicPr preferRelativeResize="0"/>
          <p:nvPr/>
        </p:nvPicPr>
        <p:blipFill>
          <a:blip r:embed="rId6">
            <a:alphaModFix/>
          </a:blip>
          <a:stretch>
            <a:fillRect/>
          </a:stretch>
        </p:blipFill>
        <p:spPr>
          <a:xfrm>
            <a:off x="10956508" y="6646175"/>
            <a:ext cx="5056225" cy="3151550"/>
          </a:xfrm>
          <a:prstGeom prst="rect">
            <a:avLst/>
          </a:prstGeom>
          <a:noFill/>
          <a:ln>
            <a:noFill/>
          </a:ln>
        </p:spPr>
      </p:pic>
      <p:pic>
        <p:nvPicPr>
          <p:cNvPr id="127" name="Google Shape;127;p20"/>
          <p:cNvPicPr preferRelativeResize="0"/>
          <p:nvPr/>
        </p:nvPicPr>
        <p:blipFill>
          <a:blip r:embed="rId7">
            <a:alphaModFix/>
          </a:blip>
          <a:stretch>
            <a:fillRect/>
          </a:stretch>
        </p:blipFill>
        <p:spPr>
          <a:xfrm>
            <a:off x="17620638" y="6646175"/>
            <a:ext cx="5056225" cy="3151550"/>
          </a:xfrm>
          <a:prstGeom prst="rect">
            <a:avLst/>
          </a:prstGeom>
          <a:noFill/>
          <a:ln>
            <a:noFill/>
          </a:ln>
        </p:spPr>
      </p:pic>
      <p:sp>
        <p:nvSpPr>
          <p:cNvPr id="128" name="Google Shape;128;p20"/>
          <p:cNvSpPr txBox="1"/>
          <p:nvPr/>
        </p:nvSpPr>
        <p:spPr>
          <a:xfrm>
            <a:off x="16393238" y="8843425"/>
            <a:ext cx="846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solidFill>
                  <a:schemeClr val="lt1"/>
                </a:solidFill>
                <a:latin typeface="Anaheim"/>
                <a:ea typeface="Anaheim"/>
                <a:cs typeface="Anaheim"/>
                <a:sym typeface="Anaheim"/>
              </a:rPr>
              <a:t>…</a:t>
            </a:r>
            <a:endParaRPr sz="5000">
              <a:solidFill>
                <a:schemeClr val="lt1"/>
              </a:solidFill>
              <a:latin typeface="Anaheim"/>
              <a:ea typeface="Anaheim"/>
              <a:cs typeface="Anaheim"/>
              <a:sym typeface="Anaheim"/>
            </a:endParaRPr>
          </a:p>
        </p:txBody>
      </p:sp>
      <p:pic>
        <p:nvPicPr>
          <p:cNvPr id="129" name="Google Shape;129;p20"/>
          <p:cNvPicPr preferRelativeResize="0"/>
          <p:nvPr/>
        </p:nvPicPr>
        <p:blipFill rotWithShape="1">
          <a:blip r:embed="rId8">
            <a:alphaModFix/>
          </a:blip>
          <a:srcRect b="56692" l="32915" r="41890" t="25205"/>
          <a:stretch/>
        </p:blipFill>
        <p:spPr>
          <a:xfrm>
            <a:off x="13474700" y="12054875"/>
            <a:ext cx="7797802" cy="3151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1485901" y="2302250"/>
            <a:ext cx="20068200" cy="10017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2. </a:t>
            </a:r>
            <a:r>
              <a:rPr lang="en"/>
              <a:t>COMPUTE HOMOGRAPHIES</a:t>
            </a:r>
            <a:endParaRPr/>
          </a:p>
        </p:txBody>
      </p:sp>
      <p:sp>
        <p:nvSpPr>
          <p:cNvPr id="135" name="Google Shape;135;p21"/>
          <p:cNvSpPr txBox="1"/>
          <p:nvPr>
            <p:ph idx="1" type="body"/>
          </p:nvPr>
        </p:nvSpPr>
        <p:spPr>
          <a:xfrm>
            <a:off x="363150" y="4463389"/>
            <a:ext cx="22313700" cy="12816600"/>
          </a:xfrm>
          <a:prstGeom prst="rect">
            <a:avLst/>
          </a:prstGeom>
        </p:spPr>
        <p:txBody>
          <a:bodyPr anchorCtr="0" anchor="t" bIns="255950" lIns="255950" spcFirstLastPara="1" rIns="255950" wrap="square" tIns="255950">
            <a:normAutofit/>
          </a:bodyPr>
          <a:lstStyle/>
          <a:p>
            <a:pPr indent="0" lvl="0" marL="0" rtl="0" algn="l">
              <a:spcBef>
                <a:spcPts val="0"/>
              </a:spcBef>
              <a:spcAft>
                <a:spcPts val="0"/>
              </a:spcAft>
              <a:buNone/>
            </a:pPr>
            <a:r>
              <a:rPr lang="en" sz="5000"/>
              <a:t>Computing the homographise of each frame of live video with our reference base image. We first detect key points using SIFT and then we Use Flann based algorithm to find our matches and then finding our homography matrix.</a:t>
            </a:r>
            <a:endParaRPr sz="5000"/>
          </a:p>
          <a:p>
            <a:pPr indent="0" lvl="0" marL="0" rtl="0" algn="l">
              <a:spcBef>
                <a:spcPts val="1200"/>
              </a:spcBef>
              <a:spcAft>
                <a:spcPts val="0"/>
              </a:spcAft>
              <a:buNone/>
            </a:pPr>
            <a:r>
              <a:t/>
            </a:r>
            <a:endParaRPr sz="5000"/>
          </a:p>
          <a:p>
            <a:pPr indent="0" lvl="0" marL="0" rtl="0" algn="l">
              <a:spcBef>
                <a:spcPts val="1200"/>
              </a:spcBef>
              <a:spcAft>
                <a:spcPts val="0"/>
              </a:spcAft>
              <a:buNone/>
            </a:pPr>
            <a:r>
              <a:t/>
            </a:r>
            <a:endParaRPr sz="5000"/>
          </a:p>
          <a:p>
            <a:pPr indent="0" lvl="0" marL="0" rtl="0" algn="l">
              <a:spcBef>
                <a:spcPts val="1200"/>
              </a:spcBef>
              <a:spcAft>
                <a:spcPts val="0"/>
              </a:spcAft>
              <a:buNone/>
            </a:pPr>
            <a:r>
              <a:t/>
            </a:r>
            <a:endParaRPr sz="5000"/>
          </a:p>
          <a:p>
            <a:pPr indent="0" lvl="0" marL="0" rtl="0" algn="l">
              <a:spcBef>
                <a:spcPts val="1200"/>
              </a:spcBef>
              <a:spcAft>
                <a:spcPts val="1200"/>
              </a:spcAft>
              <a:buNone/>
            </a:pPr>
            <a:r>
              <a:rPr lang="en" sz="5000"/>
              <a:t> </a:t>
            </a:r>
            <a:endParaRPr sz="5000"/>
          </a:p>
        </p:txBody>
      </p:sp>
      <p:pic>
        <p:nvPicPr>
          <p:cNvPr id="136" name="Google Shape;136;p21"/>
          <p:cNvPicPr preferRelativeResize="0"/>
          <p:nvPr/>
        </p:nvPicPr>
        <p:blipFill>
          <a:blip r:embed="rId3">
            <a:alphaModFix/>
          </a:blip>
          <a:stretch>
            <a:fillRect/>
          </a:stretch>
        </p:blipFill>
        <p:spPr>
          <a:xfrm>
            <a:off x="1485900" y="7902575"/>
            <a:ext cx="4861175" cy="7684425"/>
          </a:xfrm>
          <a:prstGeom prst="rect">
            <a:avLst/>
          </a:prstGeom>
          <a:noFill/>
          <a:ln>
            <a:noFill/>
          </a:ln>
        </p:spPr>
      </p:pic>
      <p:pic>
        <p:nvPicPr>
          <p:cNvPr id="137" name="Google Shape;137;p21"/>
          <p:cNvPicPr preferRelativeResize="0"/>
          <p:nvPr/>
        </p:nvPicPr>
        <p:blipFill>
          <a:blip r:embed="rId4">
            <a:alphaModFix/>
          </a:blip>
          <a:stretch>
            <a:fillRect/>
          </a:stretch>
        </p:blipFill>
        <p:spPr>
          <a:xfrm>
            <a:off x="8013175" y="7902575"/>
            <a:ext cx="13324883" cy="7684425"/>
          </a:xfrm>
          <a:prstGeom prst="rect">
            <a:avLst/>
          </a:prstGeom>
          <a:noFill/>
          <a:ln>
            <a:noFill/>
          </a:ln>
        </p:spPr>
      </p:pic>
      <p:sp>
        <p:nvSpPr>
          <p:cNvPr id="138" name="Google Shape;138;p21"/>
          <p:cNvSpPr txBox="1"/>
          <p:nvPr/>
        </p:nvSpPr>
        <p:spPr>
          <a:xfrm>
            <a:off x="10841763" y="15587000"/>
            <a:ext cx="7667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lt1"/>
                </a:solidFill>
                <a:latin typeface="Anaheim"/>
                <a:ea typeface="Anaheim"/>
                <a:cs typeface="Anaheim"/>
                <a:sym typeface="Anaheim"/>
              </a:rPr>
              <a:t>No. of good matches found 681</a:t>
            </a:r>
            <a:endParaRPr sz="4000">
              <a:solidFill>
                <a:schemeClr val="lt1"/>
              </a:solidFill>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1485901" y="2302250"/>
            <a:ext cx="20068200" cy="10017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RESULTS</a:t>
            </a:r>
            <a:endParaRPr/>
          </a:p>
        </p:txBody>
      </p:sp>
      <p:pic>
        <p:nvPicPr>
          <p:cNvPr id="144" name="Google Shape;144;p22"/>
          <p:cNvPicPr preferRelativeResize="0"/>
          <p:nvPr/>
        </p:nvPicPr>
        <p:blipFill>
          <a:blip r:embed="rId3">
            <a:alphaModFix/>
          </a:blip>
          <a:stretch>
            <a:fillRect/>
          </a:stretch>
        </p:blipFill>
        <p:spPr>
          <a:xfrm>
            <a:off x="1485912" y="4082250"/>
            <a:ext cx="9415839" cy="5748424"/>
          </a:xfrm>
          <a:prstGeom prst="rect">
            <a:avLst/>
          </a:prstGeom>
          <a:noFill/>
          <a:ln>
            <a:noFill/>
          </a:ln>
        </p:spPr>
      </p:pic>
      <p:pic>
        <p:nvPicPr>
          <p:cNvPr id="145" name="Google Shape;145;p22"/>
          <p:cNvPicPr preferRelativeResize="0"/>
          <p:nvPr/>
        </p:nvPicPr>
        <p:blipFill>
          <a:blip r:embed="rId4">
            <a:alphaModFix/>
          </a:blip>
          <a:stretch>
            <a:fillRect/>
          </a:stretch>
        </p:blipFill>
        <p:spPr>
          <a:xfrm>
            <a:off x="12660012" y="4082250"/>
            <a:ext cx="9427177" cy="5748426"/>
          </a:xfrm>
          <a:prstGeom prst="rect">
            <a:avLst/>
          </a:prstGeom>
          <a:noFill/>
          <a:ln>
            <a:noFill/>
          </a:ln>
        </p:spPr>
      </p:pic>
      <p:sp>
        <p:nvSpPr>
          <p:cNvPr id="146" name="Google Shape;146;p22"/>
          <p:cNvSpPr txBox="1"/>
          <p:nvPr/>
        </p:nvSpPr>
        <p:spPr>
          <a:xfrm>
            <a:off x="1581300" y="11901550"/>
            <a:ext cx="19877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solidFill>
                  <a:schemeClr val="lt1"/>
                </a:solidFill>
                <a:latin typeface="Anaheim"/>
                <a:ea typeface="Anaheim"/>
                <a:cs typeface="Anaheim"/>
                <a:sym typeface="Anaheim"/>
              </a:rPr>
              <a:t>These are some of the results of the A.R. object Insertion. Video is within the RESULTS folder in our project file.</a:t>
            </a:r>
            <a:endParaRPr sz="5000">
              <a:solidFill>
                <a:schemeClr val="lt1"/>
              </a:solidFill>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1" y="783975"/>
            <a:ext cx="23040000" cy="1923900"/>
          </a:xfrm>
          <a:prstGeom prst="rect">
            <a:avLst/>
          </a:prstGeom>
        </p:spPr>
        <p:txBody>
          <a:bodyPr anchorCtr="0" anchor="ctr" bIns="255950" lIns="255950" spcFirstLastPara="1" rIns="255950" wrap="square" tIns="255950">
            <a:noAutofit/>
          </a:bodyPr>
          <a:lstStyle/>
          <a:p>
            <a:pPr indent="0" lvl="0" marL="0" rtl="0" algn="ctr">
              <a:spcBef>
                <a:spcPts val="0"/>
              </a:spcBef>
              <a:spcAft>
                <a:spcPts val="0"/>
              </a:spcAft>
              <a:buNone/>
            </a:pPr>
            <a:r>
              <a:rPr lang="en"/>
              <a:t>VIDEO AND WORKSPACE</a:t>
            </a:r>
            <a:endParaRPr/>
          </a:p>
        </p:txBody>
      </p:sp>
      <p:pic>
        <p:nvPicPr>
          <p:cNvPr id="152" name="Google Shape;152;p23" title="AR_OBJECT_INSERTION_2.mp4">
            <a:hlinkClick r:id="rId3"/>
          </p:cNvPr>
          <p:cNvPicPr preferRelativeResize="0"/>
          <p:nvPr/>
        </p:nvPicPr>
        <p:blipFill>
          <a:blip r:embed="rId4">
            <a:alphaModFix/>
          </a:blip>
          <a:stretch>
            <a:fillRect/>
          </a:stretch>
        </p:blipFill>
        <p:spPr>
          <a:xfrm>
            <a:off x="591937" y="3006375"/>
            <a:ext cx="21856123" cy="12294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Vision Research Poster by Slidesgo">
  <a:themeElements>
    <a:clrScheme name="Simple Light">
      <a:dk1>
        <a:srgbClr val="000000"/>
      </a:dk1>
      <a:lt1>
        <a:srgbClr val="FFFFFF"/>
      </a:lt1>
      <a:dk2>
        <a:srgbClr val="0F45A8"/>
      </a:dk2>
      <a:lt2>
        <a:srgbClr val="031330"/>
      </a:lt2>
      <a:accent1>
        <a:srgbClr val="80E4DC"/>
      </a:accent1>
      <a:accent2>
        <a:srgbClr val="6EC0F7"/>
      </a:accent2>
      <a:accent3>
        <a:srgbClr val="4D65AC"/>
      </a:accent3>
      <a:accent4>
        <a:srgbClr val="338BE4"/>
      </a:accent4>
      <a:accent5>
        <a:srgbClr val="AADBF6"/>
      </a:accent5>
      <a:accent6>
        <a:srgbClr val="41E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